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2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ＭＳ Ｐゴシック" panose="020B0600070205080204" pitchFamily="50" charset="-128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66CC"/>
    <a:srgbClr val="009900"/>
    <a:srgbClr val="FF5050"/>
    <a:srgbClr val="3399FF"/>
    <a:srgbClr val="0099FF"/>
    <a:srgbClr val="66FF66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15" autoAdjust="0"/>
    <p:restoredTop sz="94672" autoAdjust="0"/>
  </p:normalViewPr>
  <p:slideViewPr>
    <p:cSldViewPr>
      <p:cViewPr varScale="1">
        <p:scale>
          <a:sx n="165" d="100"/>
          <a:sy n="165" d="100"/>
        </p:scale>
        <p:origin x="654" y="13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3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138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10138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10138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panose="020B0604020202020204" pitchFamily="34" charset="0"/>
              </a:defRPr>
            </a:lvl1pPr>
          </a:lstStyle>
          <a:p>
            <a:fld id="{02B9A621-B304-48A3-BFE4-B4F5868F79E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196808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6018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6019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6020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1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2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3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6024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6025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6026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602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4000"/>
            </a:lvl1pPr>
          </a:lstStyle>
          <a:p>
            <a:pPr lvl="0"/>
            <a:r>
              <a:rPr lang="ja-JP" altLang="en-US" noProof="0" smtClean="0"/>
              <a:t>マスター タイトルの書式設定</a:t>
            </a:r>
          </a:p>
        </p:txBody>
      </p:sp>
      <p:sp>
        <p:nvSpPr>
          <p:cNvPr id="8602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ja-JP" altLang="en-US" noProof="0" smtClean="0"/>
              <a:t>マスター サブタイトルの書式設定</a:t>
            </a:r>
          </a:p>
        </p:txBody>
      </p:sp>
      <p:sp>
        <p:nvSpPr>
          <p:cNvPr id="86029" name="Rectangle 13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0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endParaRPr lang="en-US" altLang="ja-JP"/>
          </a:p>
        </p:txBody>
      </p:sp>
      <p:sp>
        <p:nvSpPr>
          <p:cNvPr id="86031" name="Rectangle 15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>
                <a:latin typeface="Arial" panose="020B0604020202020204" pitchFamily="34" charset="0"/>
              </a:defRPr>
            </a:lvl1pPr>
          </a:lstStyle>
          <a:p>
            <a:fld id="{7D9E1E0C-14A1-4AA1-9700-D16B2D55BB5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B53C957-9486-4B82-B5DD-B9B303C4B41E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138023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769100" y="115888"/>
            <a:ext cx="2195513" cy="6265862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79388" y="115888"/>
            <a:ext cx="6437312" cy="6265862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D6A76CB-634B-452A-8E4A-520B22BB6B82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54605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A78EF2CD-186D-4511-9078-ADE572670C5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97727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ctr"/>
          <a:lstStyle>
            <a:lvl1pPr algn="ctr">
              <a:defRPr sz="40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1D6730C-816E-4B79-AF8B-9E895EFC600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44073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79388" y="1052513"/>
            <a:ext cx="4316412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052513"/>
            <a:ext cx="4316413" cy="532923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D37E5437-8960-436C-A9DC-C9E444A275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50318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CACD612-7F56-41D1-90BD-5064A3EC3A8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9" name="フッター プレースホルダー 8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6592407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7E67DDD-1D83-4E60-AC35-72C00FDE8E1B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82251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31AD516-E11A-4958-B719-D82B1C07A6B0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30341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072CA32-C278-4B90-8536-A1E81387161D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434833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6863FFB1-E000-4FA0-9F88-506D28D70399}" type="slidenum">
              <a:rPr lang="en-US" altLang="ja-JP"/>
              <a:pPr/>
              <a:t>‹#›</a:t>
            </a:fld>
            <a:endParaRPr lang="en-US" altLang="ja-JP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02976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524625"/>
            <a:ext cx="2133600" cy="203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453188"/>
            <a:ext cx="2133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/>
            </a:lvl1pPr>
          </a:lstStyle>
          <a:p>
            <a:fld id="{A7BEDE21-6B4E-4C7F-A043-26CC2CF446AA}" type="slidenum">
              <a:rPr lang="en-US" altLang="ja-JP"/>
              <a:pPr/>
              <a:t>‹#›</a:t>
            </a:fld>
            <a:endParaRPr lang="en-US" altLang="ja-JP"/>
          </a:p>
        </p:txBody>
      </p:sp>
      <p:grpSp>
        <p:nvGrpSpPr>
          <p:cNvPr id="84996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84997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499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>
                  <a:gd name="T0" fmla="*/ 2740 w 2882"/>
                  <a:gd name="T1" fmla="*/ 528 h 1671"/>
                  <a:gd name="T2" fmla="*/ 2632 w 2882"/>
                  <a:gd name="T3" fmla="*/ 484 h 1671"/>
                  <a:gd name="T4" fmla="*/ 2480 w 2882"/>
                  <a:gd name="T5" fmla="*/ 424 h 1671"/>
                  <a:gd name="T6" fmla="*/ 2203 w 2882"/>
                  <a:gd name="T7" fmla="*/ 343 h 1671"/>
                  <a:gd name="T8" fmla="*/ 1970 w 2882"/>
                  <a:gd name="T9" fmla="*/ 277 h 1671"/>
                  <a:gd name="T10" fmla="*/ 1807 w 2882"/>
                  <a:gd name="T11" fmla="*/ 212 h 1671"/>
                  <a:gd name="T12" fmla="*/ 1693 w 2882"/>
                  <a:gd name="T13" fmla="*/ 152 h 1671"/>
                  <a:gd name="T14" fmla="*/ 1628 w 2882"/>
                  <a:gd name="T15" fmla="*/ 103 h 1671"/>
                  <a:gd name="T16" fmla="*/ 1590 w 2882"/>
                  <a:gd name="T17" fmla="*/ 60 h 1671"/>
                  <a:gd name="T18" fmla="*/ 1579 w 2882"/>
                  <a:gd name="T19" fmla="*/ 27 h 1671"/>
                  <a:gd name="T20" fmla="*/ 1585 w 2882"/>
                  <a:gd name="T21" fmla="*/ 0 h 1671"/>
                  <a:gd name="T22" fmla="*/ 1557 w 2882"/>
                  <a:gd name="T23" fmla="*/ 49 h 1671"/>
                  <a:gd name="T24" fmla="*/ 1568 w 2882"/>
                  <a:gd name="T25" fmla="*/ 98 h 1671"/>
                  <a:gd name="T26" fmla="*/ 1617 w 2882"/>
                  <a:gd name="T27" fmla="*/ 141 h 1671"/>
                  <a:gd name="T28" fmla="*/ 1688 w 2882"/>
                  <a:gd name="T29" fmla="*/ 185 h 1671"/>
                  <a:gd name="T30" fmla="*/ 1791 w 2882"/>
                  <a:gd name="T31" fmla="*/ 228 h 1671"/>
                  <a:gd name="T32" fmla="*/ 2040 w 2882"/>
                  <a:gd name="T33" fmla="*/ 310 h 1671"/>
                  <a:gd name="T34" fmla="*/ 2285 w 2882"/>
                  <a:gd name="T35" fmla="*/ 381 h 1671"/>
                  <a:gd name="T36" fmla="*/ 2464 w 2882"/>
                  <a:gd name="T37" fmla="*/ 435 h 1671"/>
                  <a:gd name="T38" fmla="*/ 2605 w 2882"/>
                  <a:gd name="T39" fmla="*/ 484 h 1671"/>
                  <a:gd name="T40" fmla="*/ 2708 w 2882"/>
                  <a:gd name="T41" fmla="*/ 528 h 1671"/>
                  <a:gd name="T42" fmla="*/ 2768 w 2882"/>
                  <a:gd name="T43" fmla="*/ 560 h 1671"/>
                  <a:gd name="T44" fmla="*/ 2795 w 2882"/>
                  <a:gd name="T45" fmla="*/ 593 h 1671"/>
                  <a:gd name="T46" fmla="*/ 2795 w 2882"/>
                  <a:gd name="T47" fmla="*/ 642 h 1671"/>
                  <a:gd name="T48" fmla="*/ 2762 w 2882"/>
                  <a:gd name="T49" fmla="*/ 691 h 1671"/>
                  <a:gd name="T50" fmla="*/ 2692 w 2882"/>
                  <a:gd name="T51" fmla="*/ 735 h 1671"/>
                  <a:gd name="T52" fmla="*/ 2589 w 2882"/>
                  <a:gd name="T53" fmla="*/ 778 h 1671"/>
                  <a:gd name="T54" fmla="*/ 2458 w 2882"/>
                  <a:gd name="T55" fmla="*/ 822 h 1671"/>
                  <a:gd name="T56" fmla="*/ 2301 w 2882"/>
                  <a:gd name="T57" fmla="*/ 865 h 1671"/>
                  <a:gd name="T58" fmla="*/ 2030 w 2882"/>
                  <a:gd name="T59" fmla="*/ 930 h 1671"/>
                  <a:gd name="T60" fmla="*/ 1606 w 2882"/>
                  <a:gd name="T61" fmla="*/ 1034 h 1671"/>
                  <a:gd name="T62" fmla="*/ 1145 w 2882"/>
                  <a:gd name="T63" fmla="*/ 1164 h 1671"/>
                  <a:gd name="T64" fmla="*/ 673 w 2882"/>
                  <a:gd name="T65" fmla="*/ 1328 h 1671"/>
                  <a:gd name="T66" fmla="*/ 217 w 2882"/>
                  <a:gd name="T67" fmla="*/ 1545 h 1671"/>
                  <a:gd name="T68" fmla="*/ 353 w 2882"/>
                  <a:gd name="T69" fmla="*/ 1671 h 1671"/>
                  <a:gd name="T70" fmla="*/ 754 w 2882"/>
                  <a:gd name="T71" fmla="*/ 1469 h 1671"/>
                  <a:gd name="T72" fmla="*/ 1145 w 2882"/>
                  <a:gd name="T73" fmla="*/ 1311 h 1671"/>
                  <a:gd name="T74" fmla="*/ 1519 w 2882"/>
                  <a:gd name="T75" fmla="*/ 1186 h 1671"/>
                  <a:gd name="T76" fmla="*/ 1861 w 2882"/>
                  <a:gd name="T77" fmla="*/ 1083 h 1671"/>
                  <a:gd name="T78" fmla="*/ 2165 w 2882"/>
                  <a:gd name="T79" fmla="*/ 1007 h 1671"/>
                  <a:gd name="T80" fmla="*/ 2426 w 2882"/>
                  <a:gd name="T81" fmla="*/ 947 h 1671"/>
                  <a:gd name="T82" fmla="*/ 2626 w 2882"/>
                  <a:gd name="T83" fmla="*/ 892 h 1671"/>
                  <a:gd name="T84" fmla="*/ 2762 w 2882"/>
                  <a:gd name="T85" fmla="*/ 838 h 1671"/>
                  <a:gd name="T86" fmla="*/ 2827 w 2882"/>
                  <a:gd name="T87" fmla="*/ 794 h 1671"/>
                  <a:gd name="T88" fmla="*/ 2865 w 2882"/>
                  <a:gd name="T89" fmla="*/ 745 h 1671"/>
                  <a:gd name="T90" fmla="*/ 2882 w 2882"/>
                  <a:gd name="T91" fmla="*/ 702 h 1671"/>
                  <a:gd name="T92" fmla="*/ 2854 w 2882"/>
                  <a:gd name="T93" fmla="*/ 620 h 1671"/>
                  <a:gd name="T94" fmla="*/ 2800 w 2882"/>
                  <a:gd name="T95" fmla="*/ 560 h 1671"/>
                  <a:gd name="T96" fmla="*/ 2773 w 2882"/>
                  <a:gd name="T97" fmla="*/ 544 h 16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499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>
                  <a:gd name="T0" fmla="*/ 1259 w 1259"/>
                  <a:gd name="T1" fmla="*/ 615 h 811"/>
                  <a:gd name="T2" fmla="*/ 1248 w 1259"/>
                  <a:gd name="T3" fmla="*/ 588 h 811"/>
                  <a:gd name="T4" fmla="*/ 1237 w 1259"/>
                  <a:gd name="T5" fmla="*/ 566 h 811"/>
                  <a:gd name="T6" fmla="*/ 1216 w 1259"/>
                  <a:gd name="T7" fmla="*/ 539 h 811"/>
                  <a:gd name="T8" fmla="*/ 1188 w 1259"/>
                  <a:gd name="T9" fmla="*/ 517 h 811"/>
                  <a:gd name="T10" fmla="*/ 1123 w 1259"/>
                  <a:gd name="T11" fmla="*/ 479 h 811"/>
                  <a:gd name="T12" fmla="*/ 1042 w 1259"/>
                  <a:gd name="T13" fmla="*/ 441 h 811"/>
                  <a:gd name="T14" fmla="*/ 944 w 1259"/>
                  <a:gd name="T15" fmla="*/ 408 h 811"/>
                  <a:gd name="T16" fmla="*/ 841 w 1259"/>
                  <a:gd name="T17" fmla="*/ 381 h 811"/>
                  <a:gd name="T18" fmla="*/ 727 w 1259"/>
                  <a:gd name="T19" fmla="*/ 348 h 811"/>
                  <a:gd name="T20" fmla="*/ 613 w 1259"/>
                  <a:gd name="T21" fmla="*/ 321 h 811"/>
                  <a:gd name="T22" fmla="*/ 499 w 1259"/>
                  <a:gd name="T23" fmla="*/ 294 h 811"/>
                  <a:gd name="T24" fmla="*/ 391 w 1259"/>
                  <a:gd name="T25" fmla="*/ 261 h 811"/>
                  <a:gd name="T26" fmla="*/ 288 w 1259"/>
                  <a:gd name="T27" fmla="*/ 229 h 811"/>
                  <a:gd name="T28" fmla="*/ 195 w 1259"/>
                  <a:gd name="T29" fmla="*/ 196 h 811"/>
                  <a:gd name="T30" fmla="*/ 119 w 1259"/>
                  <a:gd name="T31" fmla="*/ 152 h 811"/>
                  <a:gd name="T32" fmla="*/ 54 w 1259"/>
                  <a:gd name="T33" fmla="*/ 109 h 811"/>
                  <a:gd name="T34" fmla="*/ 33 w 1259"/>
                  <a:gd name="T35" fmla="*/ 87 h 811"/>
                  <a:gd name="T36" fmla="*/ 16 w 1259"/>
                  <a:gd name="T37" fmla="*/ 60 h 811"/>
                  <a:gd name="T38" fmla="*/ 5 w 1259"/>
                  <a:gd name="T39" fmla="*/ 33 h 811"/>
                  <a:gd name="T40" fmla="*/ 0 w 1259"/>
                  <a:gd name="T41" fmla="*/ 0 h 811"/>
                  <a:gd name="T42" fmla="*/ 0 w 1259"/>
                  <a:gd name="T43" fmla="*/ 6 h 811"/>
                  <a:gd name="T44" fmla="*/ 0 w 1259"/>
                  <a:gd name="T45" fmla="*/ 11 h 811"/>
                  <a:gd name="T46" fmla="*/ 0 w 1259"/>
                  <a:gd name="T47" fmla="*/ 38 h 811"/>
                  <a:gd name="T48" fmla="*/ 5 w 1259"/>
                  <a:gd name="T49" fmla="*/ 60 h 811"/>
                  <a:gd name="T50" fmla="*/ 16 w 1259"/>
                  <a:gd name="T51" fmla="*/ 87 h 811"/>
                  <a:gd name="T52" fmla="*/ 33 w 1259"/>
                  <a:gd name="T53" fmla="*/ 114 h 811"/>
                  <a:gd name="T54" fmla="*/ 54 w 1259"/>
                  <a:gd name="T55" fmla="*/ 142 h 811"/>
                  <a:gd name="T56" fmla="*/ 87 w 1259"/>
                  <a:gd name="T57" fmla="*/ 174 h 811"/>
                  <a:gd name="T58" fmla="*/ 125 w 1259"/>
                  <a:gd name="T59" fmla="*/ 207 h 811"/>
                  <a:gd name="T60" fmla="*/ 179 w 1259"/>
                  <a:gd name="T61" fmla="*/ 240 h 811"/>
                  <a:gd name="T62" fmla="*/ 244 w 1259"/>
                  <a:gd name="T63" fmla="*/ 278 h 811"/>
                  <a:gd name="T64" fmla="*/ 326 w 1259"/>
                  <a:gd name="T65" fmla="*/ 310 h 811"/>
                  <a:gd name="T66" fmla="*/ 418 w 1259"/>
                  <a:gd name="T67" fmla="*/ 348 h 811"/>
                  <a:gd name="T68" fmla="*/ 526 w 1259"/>
                  <a:gd name="T69" fmla="*/ 381 h 811"/>
                  <a:gd name="T70" fmla="*/ 657 w 1259"/>
                  <a:gd name="T71" fmla="*/ 414 h 811"/>
                  <a:gd name="T72" fmla="*/ 749 w 1259"/>
                  <a:gd name="T73" fmla="*/ 435 h 811"/>
                  <a:gd name="T74" fmla="*/ 830 w 1259"/>
                  <a:gd name="T75" fmla="*/ 463 h 811"/>
                  <a:gd name="T76" fmla="*/ 901 w 1259"/>
                  <a:gd name="T77" fmla="*/ 490 h 811"/>
                  <a:gd name="T78" fmla="*/ 966 w 1259"/>
                  <a:gd name="T79" fmla="*/ 512 h 811"/>
                  <a:gd name="T80" fmla="*/ 1015 w 1259"/>
                  <a:gd name="T81" fmla="*/ 539 h 811"/>
                  <a:gd name="T82" fmla="*/ 1053 w 1259"/>
                  <a:gd name="T83" fmla="*/ 566 h 811"/>
                  <a:gd name="T84" fmla="*/ 1080 w 1259"/>
                  <a:gd name="T85" fmla="*/ 593 h 811"/>
                  <a:gd name="T86" fmla="*/ 1102 w 1259"/>
                  <a:gd name="T87" fmla="*/ 620 h 811"/>
                  <a:gd name="T88" fmla="*/ 1112 w 1259"/>
                  <a:gd name="T89" fmla="*/ 648 h 811"/>
                  <a:gd name="T90" fmla="*/ 1118 w 1259"/>
                  <a:gd name="T91" fmla="*/ 675 h 811"/>
                  <a:gd name="T92" fmla="*/ 1112 w 1259"/>
                  <a:gd name="T93" fmla="*/ 697 h 811"/>
                  <a:gd name="T94" fmla="*/ 1096 w 1259"/>
                  <a:gd name="T95" fmla="*/ 724 h 811"/>
                  <a:gd name="T96" fmla="*/ 1080 w 1259"/>
                  <a:gd name="T97" fmla="*/ 746 h 811"/>
                  <a:gd name="T98" fmla="*/ 1053 w 1259"/>
                  <a:gd name="T99" fmla="*/ 767 h 811"/>
                  <a:gd name="T100" fmla="*/ 1015 w 1259"/>
                  <a:gd name="T101" fmla="*/ 789 h 811"/>
                  <a:gd name="T102" fmla="*/ 977 w 1259"/>
                  <a:gd name="T103" fmla="*/ 811 h 811"/>
                  <a:gd name="T104" fmla="*/ 1047 w 1259"/>
                  <a:gd name="T105" fmla="*/ 789 h 811"/>
                  <a:gd name="T106" fmla="*/ 1107 w 1259"/>
                  <a:gd name="T107" fmla="*/ 767 h 811"/>
                  <a:gd name="T108" fmla="*/ 1156 w 1259"/>
                  <a:gd name="T109" fmla="*/ 746 h 811"/>
                  <a:gd name="T110" fmla="*/ 1199 w 1259"/>
                  <a:gd name="T111" fmla="*/ 724 h 811"/>
                  <a:gd name="T112" fmla="*/ 1226 w 1259"/>
                  <a:gd name="T113" fmla="*/ 702 h 811"/>
                  <a:gd name="T114" fmla="*/ 1248 w 1259"/>
                  <a:gd name="T115" fmla="*/ 675 h 811"/>
                  <a:gd name="T116" fmla="*/ 1259 w 1259"/>
                  <a:gd name="T117" fmla="*/ 648 h 811"/>
                  <a:gd name="T118" fmla="*/ 1259 w 1259"/>
                  <a:gd name="T119" fmla="*/ 615 h 811"/>
                  <a:gd name="T120" fmla="*/ 1259 w 1259"/>
                  <a:gd name="T121" fmla="*/ 615 h 81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>
                  <a:gd name="T0" fmla="*/ 92 w 2849"/>
                  <a:gd name="T1" fmla="*/ 958 h 969"/>
                  <a:gd name="T2" fmla="*/ 0 w 2849"/>
                  <a:gd name="T3" fmla="*/ 969 h 969"/>
                  <a:gd name="T4" fmla="*/ 391 w 2849"/>
                  <a:gd name="T5" fmla="*/ 969 h 969"/>
                  <a:gd name="T6" fmla="*/ 434 w 2849"/>
                  <a:gd name="T7" fmla="*/ 947 h 969"/>
                  <a:gd name="T8" fmla="*/ 483 w 2849"/>
                  <a:gd name="T9" fmla="*/ 914 h 969"/>
                  <a:gd name="T10" fmla="*/ 554 w 2849"/>
                  <a:gd name="T11" fmla="*/ 876 h 969"/>
                  <a:gd name="T12" fmla="*/ 635 w 2849"/>
                  <a:gd name="T13" fmla="*/ 838 h 969"/>
                  <a:gd name="T14" fmla="*/ 727 w 2849"/>
                  <a:gd name="T15" fmla="*/ 794 h 969"/>
                  <a:gd name="T16" fmla="*/ 836 w 2849"/>
                  <a:gd name="T17" fmla="*/ 745 h 969"/>
                  <a:gd name="T18" fmla="*/ 961 w 2849"/>
                  <a:gd name="T19" fmla="*/ 696 h 969"/>
                  <a:gd name="T20" fmla="*/ 1102 w 2849"/>
                  <a:gd name="T21" fmla="*/ 642 h 969"/>
                  <a:gd name="T22" fmla="*/ 1259 w 2849"/>
                  <a:gd name="T23" fmla="*/ 582 h 969"/>
                  <a:gd name="T24" fmla="*/ 1433 w 2849"/>
                  <a:gd name="T25" fmla="*/ 522 h 969"/>
                  <a:gd name="T26" fmla="*/ 1623 w 2849"/>
                  <a:gd name="T27" fmla="*/ 462 h 969"/>
                  <a:gd name="T28" fmla="*/ 1829 w 2849"/>
                  <a:gd name="T29" fmla="*/ 403 h 969"/>
                  <a:gd name="T30" fmla="*/ 2057 w 2849"/>
                  <a:gd name="T31" fmla="*/ 343 h 969"/>
                  <a:gd name="T32" fmla="*/ 2301 w 2849"/>
                  <a:gd name="T33" fmla="*/ 283 h 969"/>
                  <a:gd name="T34" fmla="*/ 2567 w 2849"/>
                  <a:gd name="T35" fmla="*/ 223 h 969"/>
                  <a:gd name="T36" fmla="*/ 2849 w 2849"/>
                  <a:gd name="T37" fmla="*/ 163 h 969"/>
                  <a:gd name="T38" fmla="*/ 2849 w 2849"/>
                  <a:gd name="T39" fmla="*/ 0 h 969"/>
                  <a:gd name="T40" fmla="*/ 2817 w 2849"/>
                  <a:gd name="T41" fmla="*/ 16 h 969"/>
                  <a:gd name="T42" fmla="*/ 2773 w 2849"/>
                  <a:gd name="T43" fmla="*/ 33 h 969"/>
                  <a:gd name="T44" fmla="*/ 2719 w 2849"/>
                  <a:gd name="T45" fmla="*/ 54 h 969"/>
                  <a:gd name="T46" fmla="*/ 2648 w 2849"/>
                  <a:gd name="T47" fmla="*/ 76 h 969"/>
                  <a:gd name="T48" fmla="*/ 2572 w 2849"/>
                  <a:gd name="T49" fmla="*/ 98 h 969"/>
                  <a:gd name="T50" fmla="*/ 2491 w 2849"/>
                  <a:gd name="T51" fmla="*/ 120 h 969"/>
                  <a:gd name="T52" fmla="*/ 2399 w 2849"/>
                  <a:gd name="T53" fmla="*/ 147 h 969"/>
                  <a:gd name="T54" fmla="*/ 2301 w 2849"/>
                  <a:gd name="T55" fmla="*/ 169 h 969"/>
                  <a:gd name="T56" fmla="*/ 2095 w 2849"/>
                  <a:gd name="T57" fmla="*/ 223 h 969"/>
                  <a:gd name="T58" fmla="*/ 1889 w 2849"/>
                  <a:gd name="T59" fmla="*/ 277 h 969"/>
                  <a:gd name="T60" fmla="*/ 1688 w 2849"/>
                  <a:gd name="T61" fmla="*/ 326 h 969"/>
                  <a:gd name="T62" fmla="*/ 1590 w 2849"/>
                  <a:gd name="T63" fmla="*/ 354 h 969"/>
                  <a:gd name="T64" fmla="*/ 1503 w 2849"/>
                  <a:gd name="T65" fmla="*/ 381 h 969"/>
                  <a:gd name="T66" fmla="*/ 1107 w 2849"/>
                  <a:gd name="T67" fmla="*/ 506 h 969"/>
                  <a:gd name="T68" fmla="*/ 912 w 2849"/>
                  <a:gd name="T69" fmla="*/ 577 h 969"/>
                  <a:gd name="T70" fmla="*/ 727 w 2849"/>
                  <a:gd name="T71" fmla="*/ 647 h 969"/>
                  <a:gd name="T72" fmla="*/ 548 w 2849"/>
                  <a:gd name="T73" fmla="*/ 718 h 969"/>
                  <a:gd name="T74" fmla="*/ 380 w 2849"/>
                  <a:gd name="T75" fmla="*/ 794 h 969"/>
                  <a:gd name="T76" fmla="*/ 228 w 2849"/>
                  <a:gd name="T77" fmla="*/ 876 h 969"/>
                  <a:gd name="T78" fmla="*/ 92 w 2849"/>
                  <a:gd name="T79" fmla="*/ 958 h 969"/>
                  <a:gd name="T80" fmla="*/ 92 w 2849"/>
                  <a:gd name="T81" fmla="*/ 958 h 96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1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8500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>
                  <a:gd name="T0" fmla="*/ 0 w 1248"/>
                  <a:gd name="T1" fmla="*/ 332 h 539"/>
                  <a:gd name="T2" fmla="*/ 0 w 1248"/>
                  <a:gd name="T3" fmla="*/ 360 h 539"/>
                  <a:gd name="T4" fmla="*/ 5 w 1248"/>
                  <a:gd name="T5" fmla="*/ 387 h 539"/>
                  <a:gd name="T6" fmla="*/ 27 w 1248"/>
                  <a:gd name="T7" fmla="*/ 414 h 539"/>
                  <a:gd name="T8" fmla="*/ 54 w 1248"/>
                  <a:gd name="T9" fmla="*/ 436 h 539"/>
                  <a:gd name="T10" fmla="*/ 92 w 1248"/>
                  <a:gd name="T11" fmla="*/ 463 h 539"/>
                  <a:gd name="T12" fmla="*/ 141 w 1248"/>
                  <a:gd name="T13" fmla="*/ 490 h 539"/>
                  <a:gd name="T14" fmla="*/ 195 w 1248"/>
                  <a:gd name="T15" fmla="*/ 512 h 539"/>
                  <a:gd name="T16" fmla="*/ 255 w 1248"/>
                  <a:gd name="T17" fmla="*/ 539 h 539"/>
                  <a:gd name="T18" fmla="*/ 212 w 1248"/>
                  <a:gd name="T19" fmla="*/ 517 h 539"/>
                  <a:gd name="T20" fmla="*/ 179 w 1248"/>
                  <a:gd name="T21" fmla="*/ 490 h 539"/>
                  <a:gd name="T22" fmla="*/ 157 w 1248"/>
                  <a:gd name="T23" fmla="*/ 468 h 539"/>
                  <a:gd name="T24" fmla="*/ 141 w 1248"/>
                  <a:gd name="T25" fmla="*/ 447 h 539"/>
                  <a:gd name="T26" fmla="*/ 136 w 1248"/>
                  <a:gd name="T27" fmla="*/ 425 h 539"/>
                  <a:gd name="T28" fmla="*/ 136 w 1248"/>
                  <a:gd name="T29" fmla="*/ 403 h 539"/>
                  <a:gd name="T30" fmla="*/ 141 w 1248"/>
                  <a:gd name="T31" fmla="*/ 381 h 539"/>
                  <a:gd name="T32" fmla="*/ 157 w 1248"/>
                  <a:gd name="T33" fmla="*/ 365 h 539"/>
                  <a:gd name="T34" fmla="*/ 179 w 1248"/>
                  <a:gd name="T35" fmla="*/ 343 h 539"/>
                  <a:gd name="T36" fmla="*/ 201 w 1248"/>
                  <a:gd name="T37" fmla="*/ 327 h 539"/>
                  <a:gd name="T38" fmla="*/ 266 w 1248"/>
                  <a:gd name="T39" fmla="*/ 294 h 539"/>
                  <a:gd name="T40" fmla="*/ 353 w 1248"/>
                  <a:gd name="T41" fmla="*/ 262 h 539"/>
                  <a:gd name="T42" fmla="*/ 445 w 1248"/>
                  <a:gd name="T43" fmla="*/ 234 h 539"/>
                  <a:gd name="T44" fmla="*/ 554 w 1248"/>
                  <a:gd name="T45" fmla="*/ 213 h 539"/>
                  <a:gd name="T46" fmla="*/ 662 w 1248"/>
                  <a:gd name="T47" fmla="*/ 191 h 539"/>
                  <a:gd name="T48" fmla="*/ 890 w 1248"/>
                  <a:gd name="T49" fmla="*/ 153 h 539"/>
                  <a:gd name="T50" fmla="*/ 993 w 1248"/>
                  <a:gd name="T51" fmla="*/ 136 h 539"/>
                  <a:gd name="T52" fmla="*/ 1091 w 1248"/>
                  <a:gd name="T53" fmla="*/ 120 h 539"/>
                  <a:gd name="T54" fmla="*/ 1178 w 1248"/>
                  <a:gd name="T55" fmla="*/ 115 h 539"/>
                  <a:gd name="T56" fmla="*/ 1248 w 1248"/>
                  <a:gd name="T57" fmla="*/ 104 h 539"/>
                  <a:gd name="T58" fmla="*/ 1248 w 1248"/>
                  <a:gd name="T59" fmla="*/ 0 h 539"/>
                  <a:gd name="T60" fmla="*/ 1161 w 1248"/>
                  <a:gd name="T61" fmla="*/ 22 h 539"/>
                  <a:gd name="T62" fmla="*/ 1069 w 1248"/>
                  <a:gd name="T63" fmla="*/ 38 h 539"/>
                  <a:gd name="T64" fmla="*/ 874 w 1248"/>
                  <a:gd name="T65" fmla="*/ 71 h 539"/>
                  <a:gd name="T66" fmla="*/ 673 w 1248"/>
                  <a:gd name="T67" fmla="*/ 93 h 539"/>
                  <a:gd name="T68" fmla="*/ 483 w 1248"/>
                  <a:gd name="T69" fmla="*/ 126 h 539"/>
                  <a:gd name="T70" fmla="*/ 391 w 1248"/>
                  <a:gd name="T71" fmla="*/ 142 h 539"/>
                  <a:gd name="T72" fmla="*/ 309 w 1248"/>
                  <a:gd name="T73" fmla="*/ 158 h 539"/>
                  <a:gd name="T74" fmla="*/ 228 w 1248"/>
                  <a:gd name="T75" fmla="*/ 180 h 539"/>
                  <a:gd name="T76" fmla="*/ 163 w 1248"/>
                  <a:gd name="T77" fmla="*/ 202 h 539"/>
                  <a:gd name="T78" fmla="*/ 103 w 1248"/>
                  <a:gd name="T79" fmla="*/ 229 h 539"/>
                  <a:gd name="T80" fmla="*/ 54 w 1248"/>
                  <a:gd name="T81" fmla="*/ 256 h 539"/>
                  <a:gd name="T82" fmla="*/ 22 w 1248"/>
                  <a:gd name="T83" fmla="*/ 294 h 539"/>
                  <a:gd name="T84" fmla="*/ 0 w 1248"/>
                  <a:gd name="T85" fmla="*/ 332 h 539"/>
                  <a:gd name="T86" fmla="*/ 0 w 1248"/>
                  <a:gd name="T87" fmla="*/ 332 h 5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8500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>
                <a:gd name="T0" fmla="*/ 982 w 2296"/>
                <a:gd name="T1" fmla="*/ 1061 h 1469"/>
                <a:gd name="T2" fmla="*/ 1357 w 2296"/>
                <a:gd name="T3" fmla="*/ 1012 h 1469"/>
                <a:gd name="T4" fmla="*/ 1666 w 2296"/>
                <a:gd name="T5" fmla="*/ 957 h 1469"/>
                <a:gd name="T6" fmla="*/ 1916 w 2296"/>
                <a:gd name="T7" fmla="*/ 897 h 1469"/>
                <a:gd name="T8" fmla="*/ 2100 w 2296"/>
                <a:gd name="T9" fmla="*/ 832 h 1469"/>
                <a:gd name="T10" fmla="*/ 2220 w 2296"/>
                <a:gd name="T11" fmla="*/ 756 h 1469"/>
                <a:gd name="T12" fmla="*/ 2285 w 2296"/>
                <a:gd name="T13" fmla="*/ 669 h 1469"/>
                <a:gd name="T14" fmla="*/ 2290 w 2296"/>
                <a:gd name="T15" fmla="*/ 560 h 1469"/>
                <a:gd name="T16" fmla="*/ 2241 w 2296"/>
                <a:gd name="T17" fmla="*/ 457 h 1469"/>
                <a:gd name="T18" fmla="*/ 2144 w 2296"/>
                <a:gd name="T19" fmla="*/ 364 h 1469"/>
                <a:gd name="T20" fmla="*/ 2008 w 2296"/>
                <a:gd name="T21" fmla="*/ 277 h 1469"/>
                <a:gd name="T22" fmla="*/ 1769 w 2296"/>
                <a:gd name="T23" fmla="*/ 157 h 1469"/>
                <a:gd name="T24" fmla="*/ 1612 w 2296"/>
                <a:gd name="T25" fmla="*/ 92 h 1469"/>
                <a:gd name="T26" fmla="*/ 1476 w 2296"/>
                <a:gd name="T27" fmla="*/ 43 h 1469"/>
                <a:gd name="T28" fmla="*/ 1384 w 2296"/>
                <a:gd name="T29" fmla="*/ 10 h 1469"/>
                <a:gd name="T30" fmla="*/ 1346 w 2296"/>
                <a:gd name="T31" fmla="*/ 0 h 1469"/>
                <a:gd name="T32" fmla="*/ 1655 w 2296"/>
                <a:gd name="T33" fmla="*/ 119 h 1469"/>
                <a:gd name="T34" fmla="*/ 1948 w 2296"/>
                <a:gd name="T35" fmla="*/ 255 h 1469"/>
                <a:gd name="T36" fmla="*/ 2068 w 2296"/>
                <a:gd name="T37" fmla="*/ 326 h 1469"/>
                <a:gd name="T38" fmla="*/ 2171 w 2296"/>
                <a:gd name="T39" fmla="*/ 402 h 1469"/>
                <a:gd name="T40" fmla="*/ 2236 w 2296"/>
                <a:gd name="T41" fmla="*/ 478 h 1469"/>
                <a:gd name="T42" fmla="*/ 2263 w 2296"/>
                <a:gd name="T43" fmla="*/ 560 h 1469"/>
                <a:gd name="T44" fmla="*/ 2241 w 2296"/>
                <a:gd name="T45" fmla="*/ 636 h 1469"/>
                <a:gd name="T46" fmla="*/ 2171 w 2296"/>
                <a:gd name="T47" fmla="*/ 702 h 1469"/>
                <a:gd name="T48" fmla="*/ 2062 w 2296"/>
                <a:gd name="T49" fmla="*/ 756 h 1469"/>
                <a:gd name="T50" fmla="*/ 1921 w 2296"/>
                <a:gd name="T51" fmla="*/ 800 h 1469"/>
                <a:gd name="T52" fmla="*/ 1748 w 2296"/>
                <a:gd name="T53" fmla="*/ 843 h 1469"/>
                <a:gd name="T54" fmla="*/ 1351 w 2296"/>
                <a:gd name="T55" fmla="*/ 908 h 1469"/>
                <a:gd name="T56" fmla="*/ 923 w 2296"/>
                <a:gd name="T57" fmla="*/ 968 h 1469"/>
                <a:gd name="T58" fmla="*/ 521 w 2296"/>
                <a:gd name="T59" fmla="*/ 1028 h 1469"/>
                <a:gd name="T60" fmla="*/ 353 w 2296"/>
                <a:gd name="T61" fmla="*/ 1066 h 1469"/>
                <a:gd name="T62" fmla="*/ 206 w 2296"/>
                <a:gd name="T63" fmla="*/ 1104 h 1469"/>
                <a:gd name="T64" fmla="*/ 92 w 2296"/>
                <a:gd name="T65" fmla="*/ 1148 h 1469"/>
                <a:gd name="T66" fmla="*/ 22 w 2296"/>
                <a:gd name="T67" fmla="*/ 1202 h 1469"/>
                <a:gd name="T68" fmla="*/ 0 w 2296"/>
                <a:gd name="T69" fmla="*/ 1262 h 1469"/>
                <a:gd name="T70" fmla="*/ 27 w 2296"/>
                <a:gd name="T71" fmla="*/ 1327 h 1469"/>
                <a:gd name="T72" fmla="*/ 98 w 2296"/>
                <a:gd name="T73" fmla="*/ 1382 h 1469"/>
                <a:gd name="T74" fmla="*/ 196 w 2296"/>
                <a:gd name="T75" fmla="*/ 1425 h 1469"/>
                <a:gd name="T76" fmla="*/ 326 w 2296"/>
                <a:gd name="T77" fmla="*/ 1469 h 1469"/>
                <a:gd name="T78" fmla="*/ 217 w 2296"/>
                <a:gd name="T79" fmla="*/ 1414 h 1469"/>
                <a:gd name="T80" fmla="*/ 147 w 2296"/>
                <a:gd name="T81" fmla="*/ 1360 h 1469"/>
                <a:gd name="T82" fmla="*/ 120 w 2296"/>
                <a:gd name="T83" fmla="*/ 1306 h 1469"/>
                <a:gd name="T84" fmla="*/ 141 w 2296"/>
                <a:gd name="T85" fmla="*/ 1257 h 1469"/>
                <a:gd name="T86" fmla="*/ 212 w 2296"/>
                <a:gd name="T87" fmla="*/ 1208 h 1469"/>
                <a:gd name="T88" fmla="*/ 342 w 2296"/>
                <a:gd name="T89" fmla="*/ 1164 h 1469"/>
                <a:gd name="T90" fmla="*/ 527 w 2296"/>
                <a:gd name="T91" fmla="*/ 1121 h 1469"/>
                <a:gd name="T92" fmla="*/ 771 w 2296"/>
                <a:gd name="T93" fmla="*/ 1088 h 1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  <p:sp>
          <p:nvSpPr>
            <p:cNvPr id="8500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906 h 1906"/>
                <a:gd name="T4" fmla="*/ 5740 w 5740"/>
                <a:gd name="T5" fmla="*/ 1906 h 1906"/>
                <a:gd name="T6" fmla="*/ 5740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ja-JP" altLang="en-US"/>
            </a:p>
          </p:txBody>
        </p:sp>
      </p:grpSp>
      <p:sp>
        <p:nvSpPr>
          <p:cNvPr id="8500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179388" y="115888"/>
            <a:ext cx="8785225" cy="561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8500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453188"/>
            <a:ext cx="2895600" cy="271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/>
            </a:lvl1pPr>
          </a:lstStyle>
          <a:p>
            <a:endParaRPr lang="en-US" altLang="ja-JP"/>
          </a:p>
        </p:txBody>
      </p:sp>
      <p:sp>
        <p:nvSpPr>
          <p:cNvPr id="8500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179388" y="1052513"/>
            <a:ext cx="8785225" cy="5329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13" r:id="rId1"/>
    <p:sldLayoutId id="2147483714" r:id="rId2"/>
    <p:sldLayoutId id="2147483715" r:id="rId3"/>
    <p:sldLayoutId id="2147483716" r:id="rId4"/>
    <p:sldLayoutId id="2147483717" r:id="rId5"/>
    <p:sldLayoutId id="2147483718" r:id="rId6"/>
    <p:sldLayoutId id="2147483719" r:id="rId7"/>
    <p:sldLayoutId id="2147483720" r:id="rId8"/>
    <p:sldLayoutId id="2147483721" r:id="rId9"/>
    <p:sldLayoutId id="2147483722" r:id="rId10"/>
    <p:sldLayoutId id="2147483723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kumimoji="1" sz="2800" b="1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kumimoji="1" sz="28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ＭＳ Ｐゴシック" panose="020B0600070205080204" pitchFamily="50" charset="-128"/>
          <a:ea typeface="ＭＳ Ｐゴシック" panose="020B0600070205080204" pitchFamily="50" charset="-128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32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800" kern="1200">
          <a:solidFill>
            <a:srgbClr val="FFD1E8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anose="05000000000000000000" pitchFamily="2" charset="2"/>
        <a:buChar char="n"/>
        <a:defRPr kumimoji="1" sz="2400" kern="1200">
          <a:solidFill>
            <a:srgbClr val="4BD0FF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anose="05000000000000000000" pitchFamily="2" charset="2"/>
        <a:buChar char="n"/>
        <a:defRPr kumimoji="1" sz="2000" kern="1200">
          <a:solidFill>
            <a:srgbClr val="33CC33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anose="05000000000000000000" pitchFamily="2" charset="2"/>
        <a:buChar char="n"/>
        <a:defRPr kumimoji="1"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入力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D9E1E0C-14A1-4AA1-9700-D16B2D55BB54}" type="slidenum">
              <a:rPr lang="en-US" altLang="ja-JP" smtClean="0"/>
              <a:pPr/>
              <a:t>1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896104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角丸四角形 24"/>
          <p:cNvSpPr/>
          <p:nvPr/>
        </p:nvSpPr>
        <p:spPr bwMode="auto">
          <a:xfrm>
            <a:off x="827584" y="1976961"/>
            <a:ext cx="2304256" cy="3024336"/>
          </a:xfrm>
          <a:prstGeom prst="roundRect">
            <a:avLst>
              <a:gd name="adj" fmla="val 10715"/>
            </a:avLst>
          </a:prstGeom>
          <a:noFill/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ドラム入力へのマッピング</a:t>
            </a:r>
            <a:endParaRPr kumimoji="1" lang="ja-JP" altLang="en-US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1D6730C-816E-4B79-AF8B-9E895EFC6000}" type="slidenum">
              <a:rPr lang="en-US" altLang="ja-JP" smtClean="0"/>
              <a:pPr/>
              <a:t>2</a:t>
            </a:fld>
            <a:endParaRPr lang="en-US" altLang="ja-JP"/>
          </a:p>
        </p:txBody>
      </p:sp>
      <p:sp>
        <p:nvSpPr>
          <p:cNvPr id="10" name="正方形/長方形 9"/>
          <p:cNvSpPr/>
          <p:nvPr/>
        </p:nvSpPr>
        <p:spPr bwMode="auto">
          <a:xfrm>
            <a:off x="1115616" y="2264993"/>
            <a:ext cx="1584176" cy="792088"/>
          </a:xfrm>
          <a:prstGeom prst="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MIDI</a:t>
            </a:r>
            <a:r>
              <a:rPr kumimoji="1" lang="ja-JP" altLang="en-US" sz="1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入力イベント</a:t>
            </a:r>
            <a:endParaRPr kumimoji="1" lang="en-US" altLang="ja-JP" sz="1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1600" smtClean="0"/>
              <a:t>(InputEvent)</a:t>
            </a:r>
            <a:endParaRPr kumimoji="1" lang="ja-JP" altLang="en-US" sz="1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/>
          <p:cNvSpPr/>
          <p:nvPr/>
        </p:nvSpPr>
        <p:spPr bwMode="auto">
          <a:xfrm>
            <a:off x="1115616" y="3849169"/>
            <a:ext cx="1584176" cy="792088"/>
          </a:xfrm>
          <a:prstGeom prst="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キーボード入力</a:t>
            </a:r>
            <a:endParaRPr kumimoji="1" lang="en-US" altLang="ja-JP" sz="1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イベント</a:t>
            </a:r>
            <a:endParaRPr kumimoji="1" lang="en-US" altLang="ja-JP" sz="1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1600" smtClean="0"/>
              <a:t>(InputEvent)</a:t>
            </a:r>
            <a:endParaRPr kumimoji="1" lang="ja-JP" altLang="en-US" sz="1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正方形/長方形 11"/>
          <p:cNvSpPr/>
          <p:nvPr/>
        </p:nvSpPr>
        <p:spPr bwMode="auto">
          <a:xfrm>
            <a:off x="3707904" y="3057081"/>
            <a:ext cx="2160240" cy="79208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ドラム入力イベント</a:t>
            </a:r>
            <a:endParaRPr kumimoji="1" lang="en-US" altLang="ja-JP" sz="1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18" name="カギ線コネクタ 17"/>
          <p:cNvCxnSpPr>
            <a:stCxn id="10" idx="3"/>
            <a:endCxn id="12" idx="0"/>
          </p:cNvCxnSpPr>
          <p:nvPr/>
        </p:nvCxnSpPr>
        <p:spPr bwMode="auto">
          <a:xfrm>
            <a:off x="2699792" y="2661037"/>
            <a:ext cx="2088232" cy="396044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" name="カギ線コネクタ 19"/>
          <p:cNvCxnSpPr>
            <a:stCxn id="11" idx="3"/>
            <a:endCxn id="12" idx="2"/>
          </p:cNvCxnSpPr>
          <p:nvPr/>
        </p:nvCxnSpPr>
        <p:spPr bwMode="auto">
          <a:xfrm flipV="1">
            <a:off x="2699792" y="3849169"/>
            <a:ext cx="2088232" cy="396044"/>
          </a:xfrm>
          <a:prstGeom prst="bentConnector2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1" name="テキスト ボックス 20"/>
          <p:cNvSpPr txBox="1"/>
          <p:nvPr/>
        </p:nvSpPr>
        <p:spPr>
          <a:xfrm>
            <a:off x="2699792" y="2281518"/>
            <a:ext cx="3930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1..</a:t>
            </a:r>
            <a:endParaRPr kumimoji="1" lang="ja-JP" altLang="en-US"/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2699792" y="3865910"/>
            <a:ext cx="3930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1..</a:t>
            </a:r>
            <a:endParaRPr kumimoji="1" lang="ja-JP" altLang="en-US"/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4475892" y="3849169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1</a:t>
            </a:r>
            <a:endParaRPr kumimoji="1" lang="ja-JP" altLang="en-US"/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4487942" y="2697041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mtClean="0"/>
              <a:t>1</a:t>
            </a:r>
            <a:endParaRPr kumimoji="1" lang="ja-JP" altLang="en-US"/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1130258" y="5001297"/>
            <a:ext cx="149752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mtClean="0"/>
              <a:t>物理デバイス</a:t>
            </a:r>
            <a:endParaRPr kumimoji="1" lang="en-US" altLang="ja-JP" smtClean="0"/>
          </a:p>
          <a:p>
            <a:pPr algn="ctr"/>
            <a:r>
              <a:rPr kumimoji="1" lang="ja-JP" altLang="en-US" smtClean="0"/>
              <a:t>からの入力</a:t>
            </a:r>
            <a:endParaRPr kumimoji="1" lang="ja-JP" altLang="en-US"/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3785821" y="5001297"/>
            <a:ext cx="206178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mtClean="0"/>
              <a:t>アプリが解釈できる</a:t>
            </a:r>
            <a:endParaRPr kumimoji="1" lang="en-US" altLang="ja-JP" smtClean="0"/>
          </a:p>
          <a:p>
            <a:pPr algn="ctr"/>
            <a:r>
              <a:rPr lang="ja-JP" altLang="en-US" smtClean="0"/>
              <a:t>入力（ドラム形式）</a:t>
            </a:r>
            <a:endParaRPr kumimoji="1" lang="ja-JP" altLang="en-US"/>
          </a:p>
        </p:txBody>
      </p:sp>
      <p:sp>
        <p:nvSpPr>
          <p:cNvPr id="29" name="右矢印 28"/>
          <p:cNvSpPr/>
          <p:nvPr/>
        </p:nvSpPr>
        <p:spPr bwMode="auto">
          <a:xfrm>
            <a:off x="2771800" y="5093755"/>
            <a:ext cx="1008112" cy="576064"/>
          </a:xfrm>
          <a:prstGeom prst="rightArrow">
            <a:avLst/>
          </a:prstGeom>
          <a:solidFill>
            <a:srgbClr val="FFC000"/>
          </a:solidFill>
          <a:ln>
            <a:headEnd type="none" w="med" len="med"/>
            <a:tailEnd type="none" w="med" len="med"/>
          </a:ln>
          <a:extLst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20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マッピング</a:t>
            </a:r>
            <a:endParaRPr kumimoji="1" lang="ja-JP" altLang="en-US" sz="12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467544" y="982469"/>
            <a:ext cx="5842992" cy="646331"/>
          </a:xfrm>
          <a:prstGeom prst="rect">
            <a:avLst/>
          </a:prstGeom>
          <a:noFill/>
          <a:ln>
            <a:noFill/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kumimoji="1" lang="ja-JP" altLang="en-US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物理デバイスからの入力は、</a:t>
            </a:r>
            <a:r>
              <a:rPr kumimoji="1" lang="en-US" altLang="ja-JP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MIDI</a:t>
            </a:r>
            <a:r>
              <a:rPr kumimoji="1" lang="ja-JP" altLang="en-US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でもキーボードでも、</a:t>
            </a:r>
            <a:r>
              <a:rPr kumimoji="1" lang="en-US" altLang="ja-JP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/>
            </a:r>
            <a:br>
              <a:rPr kumimoji="1" lang="en-US" altLang="ja-JP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kumimoji="1" lang="ja-JP" altLang="en-US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まずはその入力を</a:t>
            </a:r>
            <a:r>
              <a:rPr lang="ja-JP" altLang="en-US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ドラム入力にマッピング</a:t>
            </a:r>
            <a:r>
              <a:rPr kumimoji="1" lang="ja-JP" altLang="en-US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してから使用する。</a:t>
            </a:r>
            <a:endParaRPr kumimoji="1" lang="ja-JP" altLang="en-US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6162544" y="2924944"/>
            <a:ext cx="251543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smtClean="0"/>
              <a:t>こ</a:t>
            </a:r>
            <a:r>
              <a:rPr lang="ja-JP" altLang="en-US" sz="1600"/>
              <a:t>の</a:t>
            </a:r>
            <a:r>
              <a:rPr kumimoji="1" lang="ja-JP" altLang="en-US" sz="1600" smtClean="0"/>
              <a:t>マッピングは、</a:t>
            </a:r>
            <a:endParaRPr kumimoji="1" lang="en-US" altLang="ja-JP" sz="1600" smtClean="0"/>
          </a:p>
          <a:p>
            <a:r>
              <a:rPr kumimoji="1" lang="en-US" altLang="ja-JP" sz="1600" smtClean="0"/>
              <a:t>$(System)\Keybindings.xml</a:t>
            </a:r>
          </a:p>
          <a:p>
            <a:r>
              <a:rPr lang="ja-JP" altLang="en-US" sz="1600" smtClean="0"/>
              <a:t>で定義する。</a:t>
            </a:r>
            <a:endParaRPr kumimoji="1" lang="ja-JP" altLang="en-US" sz="160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4582886" y="1705341"/>
            <a:ext cx="162416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smtClean="0"/>
              <a:t>演奏時も例外ではない</a:t>
            </a:r>
            <a:r>
              <a:rPr lang="ja-JP" altLang="en-US" sz="1100" smtClean="0"/>
              <a:t>。</a:t>
            </a:r>
            <a:endParaRPr kumimoji="1" lang="en-US" altLang="ja-JP" sz="1100" smtClean="0"/>
          </a:p>
        </p:txBody>
      </p:sp>
    </p:spTree>
    <p:extLst>
      <p:ext uri="{BB962C8B-B14F-4D97-AF65-F5344CB8AC3E}">
        <p14:creationId xmlns:p14="http://schemas.microsoft.com/office/powerpoint/2010/main" val="17841294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矢印コネクタ 12"/>
          <p:cNvCxnSpPr/>
          <p:nvPr/>
        </p:nvCxnSpPr>
        <p:spPr bwMode="auto">
          <a:xfrm>
            <a:off x="715893" y="3789040"/>
            <a:ext cx="6984776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シーケンス入力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idx="1"/>
          </p:nvPr>
        </p:nvSpPr>
        <p:spPr>
          <a:xfrm>
            <a:off x="179388" y="1052513"/>
            <a:ext cx="8785225" cy="1656407"/>
          </a:xfrm>
        </p:spPr>
        <p:txBody>
          <a:bodyPr/>
          <a:lstStyle/>
          <a:p>
            <a:r>
              <a:rPr kumimoji="1" lang="ja-JP" altLang="en-US" smtClean="0"/>
              <a:t>シーケンス入力：</a:t>
            </a:r>
            <a:endParaRPr kumimoji="1" lang="en-US" altLang="ja-JP" smtClean="0"/>
          </a:p>
          <a:p>
            <a:pPr lvl="1"/>
            <a:r>
              <a:rPr lang="ja-JP" altLang="en-US" smtClean="0"/>
              <a:t>短時間間隔で入力された任意個のドラム入力イベント（ストローク）が時系列に並んだもの。</a:t>
            </a:r>
            <a:endParaRPr lang="en-US" altLang="ja-JP" smtClean="0"/>
          </a:p>
          <a:p>
            <a:pPr lvl="1"/>
            <a:endParaRPr lang="en-US" altLang="ja-JP" smtClean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7E67DDD-1D83-4E60-AC35-72C00FDE8E1B}" type="slidenum">
              <a:rPr lang="en-US" altLang="ja-JP" smtClean="0"/>
              <a:pPr/>
              <a:t>3</a:t>
            </a:fld>
            <a:endParaRPr lang="en-US" altLang="ja-JP"/>
          </a:p>
        </p:txBody>
      </p:sp>
      <p:sp>
        <p:nvSpPr>
          <p:cNvPr id="5" name="正方形/長方形 4"/>
          <p:cNvSpPr/>
          <p:nvPr/>
        </p:nvSpPr>
        <p:spPr bwMode="auto">
          <a:xfrm>
            <a:off x="931917" y="3570419"/>
            <a:ext cx="504056" cy="43204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mtClean="0"/>
              <a:t>BD</a:t>
            </a: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6" name="正方形/長方形 5"/>
          <p:cNvSpPr/>
          <p:nvPr/>
        </p:nvSpPr>
        <p:spPr bwMode="auto">
          <a:xfrm>
            <a:off x="1579989" y="3565186"/>
            <a:ext cx="504056" cy="43204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mtClean="0"/>
              <a:t>BD</a:t>
            </a: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正方形/長方形 6"/>
          <p:cNvSpPr/>
          <p:nvPr/>
        </p:nvSpPr>
        <p:spPr bwMode="auto">
          <a:xfrm>
            <a:off x="2876133" y="3573016"/>
            <a:ext cx="504056" cy="43204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mtClean="0"/>
              <a:t>SD</a:t>
            </a: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" name="正方形/長方形 7"/>
          <p:cNvSpPr/>
          <p:nvPr/>
        </p:nvSpPr>
        <p:spPr bwMode="auto">
          <a:xfrm>
            <a:off x="3452197" y="3570419"/>
            <a:ext cx="504056" cy="43204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mtClean="0"/>
              <a:t>SD</a:t>
            </a: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 bwMode="auto">
          <a:xfrm>
            <a:off x="4028261" y="3570419"/>
            <a:ext cx="504056" cy="43204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mtClean="0"/>
              <a:t>HT</a:t>
            </a: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 bwMode="auto">
          <a:xfrm>
            <a:off x="4748341" y="3570419"/>
            <a:ext cx="504056" cy="43204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mtClean="0"/>
              <a:t>BD</a:t>
            </a: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正方形/長方形 10"/>
          <p:cNvSpPr/>
          <p:nvPr/>
        </p:nvSpPr>
        <p:spPr bwMode="auto">
          <a:xfrm>
            <a:off x="5900469" y="3570419"/>
            <a:ext cx="504056" cy="43204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mtClean="0"/>
              <a:t>CY</a:t>
            </a: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7700669" y="3498411"/>
            <a:ext cx="5437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smtClean="0"/>
              <a:t>時間</a:t>
            </a:r>
            <a:endParaRPr kumimoji="1" lang="ja-JP" altLang="en-US" sz="1400"/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717540" y="2788287"/>
            <a:ext cx="158088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1400" smtClean="0"/>
              <a:t>ドラム入力イベント</a:t>
            </a:r>
            <a:endParaRPr kumimoji="1" lang="en-US" altLang="ja-JP" sz="1400" smtClean="0"/>
          </a:p>
          <a:p>
            <a:pPr algn="ctr"/>
            <a:r>
              <a:rPr lang="ja-JP" altLang="en-US" sz="1400" smtClean="0"/>
              <a:t>（ストローク）</a:t>
            </a:r>
            <a:endParaRPr kumimoji="1" lang="ja-JP" altLang="en-US" sz="1400"/>
          </a:p>
        </p:txBody>
      </p:sp>
      <p:cxnSp>
        <p:nvCxnSpPr>
          <p:cNvPr id="17" name="直線コネクタ 16"/>
          <p:cNvCxnSpPr>
            <a:endCxn id="5" idx="0"/>
          </p:cNvCxnSpPr>
          <p:nvPr/>
        </p:nvCxnSpPr>
        <p:spPr bwMode="auto">
          <a:xfrm flipH="1">
            <a:off x="1183945" y="3299371"/>
            <a:ext cx="147696" cy="271048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8" name="直線コネクタ 17"/>
          <p:cNvCxnSpPr>
            <a:endCxn id="6" idx="0"/>
          </p:cNvCxnSpPr>
          <p:nvPr/>
        </p:nvCxnSpPr>
        <p:spPr bwMode="auto">
          <a:xfrm>
            <a:off x="1623352" y="3284984"/>
            <a:ext cx="208665" cy="280202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2" name="直線矢印コネクタ 21"/>
          <p:cNvCxnSpPr/>
          <p:nvPr/>
        </p:nvCxnSpPr>
        <p:spPr bwMode="auto">
          <a:xfrm>
            <a:off x="931917" y="4437112"/>
            <a:ext cx="1152128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FF00"/>
            </a:solidFill>
            <a:prstDash val="solid"/>
            <a:round/>
            <a:headEnd type="triangle" w="med" len="med"/>
            <a:tailEnd type="triangl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3" name="直線矢印コネクタ 22"/>
          <p:cNvCxnSpPr/>
          <p:nvPr/>
        </p:nvCxnSpPr>
        <p:spPr bwMode="auto">
          <a:xfrm flipV="1">
            <a:off x="2862080" y="4421872"/>
            <a:ext cx="2433332" cy="17512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FF00"/>
            </a:solidFill>
            <a:prstDash val="solid"/>
            <a:round/>
            <a:headEnd type="triangle" w="med" len="med"/>
            <a:tailEnd type="triangl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5" name="直線矢印コネクタ 24"/>
          <p:cNvCxnSpPr/>
          <p:nvPr/>
        </p:nvCxnSpPr>
        <p:spPr bwMode="auto">
          <a:xfrm flipV="1">
            <a:off x="5900469" y="4427259"/>
            <a:ext cx="504056" cy="362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rgbClr val="FFFF00"/>
            </a:solidFill>
            <a:prstDash val="solid"/>
            <a:round/>
            <a:headEnd type="triangle" w="med" len="med"/>
            <a:tailEnd type="triangl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9" name="テキスト ボックス 28"/>
          <p:cNvSpPr txBox="1"/>
          <p:nvPr/>
        </p:nvSpPr>
        <p:spPr>
          <a:xfrm>
            <a:off x="827584" y="4520291"/>
            <a:ext cx="136287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smtClean="0">
                <a:solidFill>
                  <a:srgbClr val="FFFF00"/>
                </a:solidFill>
              </a:rPr>
              <a:t>シーケンス入力</a:t>
            </a:r>
            <a:endParaRPr kumimoji="1" lang="ja-JP" altLang="en-US" sz="1400">
              <a:solidFill>
                <a:srgbClr val="FFFF00"/>
              </a:solidFill>
            </a:endParaRP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3347864" y="4509120"/>
            <a:ext cx="136287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smtClean="0">
                <a:solidFill>
                  <a:srgbClr val="FFFF00"/>
                </a:solidFill>
              </a:rPr>
              <a:t>シーケンス入力</a:t>
            </a:r>
            <a:endParaRPr kumimoji="1" lang="ja-JP" altLang="en-US" sz="1400">
              <a:solidFill>
                <a:srgbClr val="FFFF00"/>
              </a:solidFill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5513382" y="4509120"/>
            <a:ext cx="136287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400" smtClean="0">
                <a:solidFill>
                  <a:srgbClr val="FFFF00"/>
                </a:solidFill>
              </a:rPr>
              <a:t>シーケンス入力</a:t>
            </a:r>
            <a:endParaRPr kumimoji="1" lang="ja-JP" altLang="en-US" sz="1400">
              <a:solidFill>
                <a:srgbClr val="FFFF00"/>
              </a:solidFill>
            </a:endParaRPr>
          </a:p>
        </p:txBody>
      </p:sp>
      <p:sp>
        <p:nvSpPr>
          <p:cNvPr id="32" name="四角形吹き出し 31"/>
          <p:cNvSpPr/>
          <p:nvPr/>
        </p:nvSpPr>
        <p:spPr bwMode="auto">
          <a:xfrm>
            <a:off x="1763688" y="5085184"/>
            <a:ext cx="1728192" cy="1152128"/>
          </a:xfrm>
          <a:prstGeom prst="wedgeRectCallout">
            <a:avLst>
              <a:gd name="adj1" fmla="val -3448"/>
              <a:gd name="adj2" fmla="val -91697"/>
            </a:avLst>
          </a:prstGeom>
          <a:ln>
            <a:solidFill>
              <a:schemeClr val="tx1"/>
            </a:solidFill>
            <a:headEnd type="none" w="med" len="med"/>
            <a:tailEnd type="none" w="med" len="med"/>
          </a:ln>
          <a:extLst/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しきい値以上</a:t>
            </a:r>
            <a:endParaRPr kumimoji="1" lang="en-US" altLang="ja-JP" sz="1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4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間隔が空いたら、</a:t>
            </a:r>
            <a:endParaRPr lang="en-US" altLang="ja-JP" sz="140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4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そこでその</a:t>
            </a:r>
            <a:endParaRPr lang="en-US" altLang="ja-JP" sz="140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4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シーケンスは終了。</a:t>
            </a:r>
            <a:endParaRPr kumimoji="1" lang="ja-JP" altLang="en-US" sz="1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3" name="四角形吹き出し 32"/>
          <p:cNvSpPr/>
          <p:nvPr/>
        </p:nvSpPr>
        <p:spPr bwMode="auto">
          <a:xfrm>
            <a:off x="4644008" y="5085184"/>
            <a:ext cx="1728192" cy="1152128"/>
          </a:xfrm>
          <a:prstGeom prst="wedgeRectCallout">
            <a:avLst>
              <a:gd name="adj1" fmla="val -3448"/>
              <a:gd name="adj2" fmla="val -91697"/>
            </a:avLst>
          </a:prstGeom>
          <a:ln>
            <a:solidFill>
              <a:schemeClr val="tx1"/>
            </a:solidFill>
            <a:headEnd type="none" w="med" len="med"/>
            <a:tailEnd type="none" w="med" len="med"/>
          </a:ln>
          <a:extLst/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同左</a:t>
            </a:r>
          </a:p>
        </p:txBody>
      </p:sp>
      <p:sp>
        <p:nvSpPr>
          <p:cNvPr id="34" name="四角形吹き出し 33"/>
          <p:cNvSpPr/>
          <p:nvPr/>
        </p:nvSpPr>
        <p:spPr bwMode="auto">
          <a:xfrm>
            <a:off x="6660232" y="5085184"/>
            <a:ext cx="1728192" cy="1152128"/>
          </a:xfrm>
          <a:prstGeom prst="wedgeRectCallout">
            <a:avLst>
              <a:gd name="adj1" fmla="val -18566"/>
              <a:gd name="adj2" fmla="val -97933"/>
            </a:avLst>
          </a:prstGeom>
          <a:ln>
            <a:solidFill>
              <a:schemeClr val="tx1"/>
            </a:solidFill>
            <a:headEnd type="none" w="med" len="med"/>
            <a:tailEnd type="none" w="med" len="med"/>
          </a:ln>
          <a:extLst/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同左</a:t>
            </a:r>
          </a:p>
        </p:txBody>
      </p:sp>
    </p:spTree>
    <p:extLst>
      <p:ext uri="{BB962C8B-B14F-4D97-AF65-F5344CB8AC3E}">
        <p14:creationId xmlns:p14="http://schemas.microsoft.com/office/powerpoint/2010/main" val="42125350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正方形/長方形 11"/>
          <p:cNvSpPr/>
          <p:nvPr/>
        </p:nvSpPr>
        <p:spPr bwMode="auto">
          <a:xfrm>
            <a:off x="683568" y="2636912"/>
            <a:ext cx="1512168" cy="1944216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MIDI</a:t>
            </a:r>
            <a:r>
              <a:rPr kumimoji="1" lang="ja-JP" alt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入力</a:t>
            </a:r>
            <a:endParaRPr kumimoji="1" lang="en-US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900" smtClean="0">
                <a:latin typeface="Consolas" panose="020B0609020204030204" pitchFamily="49" charset="0"/>
              </a:rPr>
              <a:t>FDK.Input.MidiIn</a:t>
            </a:r>
            <a:endParaRPr kumimoji="1" lang="ja-JP" altLang="en-US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入力管理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8EF2CD-186D-4511-9078-ADE572670C50}" type="slidenum">
              <a:rPr lang="en-US" altLang="ja-JP" smtClean="0"/>
              <a:pPr/>
              <a:t>4</a:t>
            </a:fld>
            <a:endParaRPr lang="en-US" altLang="ja-JP"/>
          </a:p>
        </p:txBody>
      </p:sp>
      <p:sp>
        <p:nvSpPr>
          <p:cNvPr id="5" name="正方形/長方形 4"/>
          <p:cNvSpPr/>
          <p:nvPr/>
        </p:nvSpPr>
        <p:spPr bwMode="auto">
          <a:xfrm>
            <a:off x="683568" y="1916832"/>
            <a:ext cx="1512168" cy="43204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キーボード</a:t>
            </a:r>
            <a:endParaRPr kumimoji="1" lang="en-US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900" smtClean="0">
                <a:latin typeface="Consolas" panose="020B0609020204030204" pitchFamily="49" charset="0"/>
              </a:rPr>
              <a:t>FDK.Input.Keyboard</a:t>
            </a:r>
            <a:endParaRPr kumimoji="1" lang="ja-JP" altLang="en-US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6" name="正方形/長方形 5"/>
          <p:cNvSpPr/>
          <p:nvPr/>
        </p:nvSpPr>
        <p:spPr bwMode="auto">
          <a:xfrm>
            <a:off x="827584" y="3068960"/>
            <a:ext cx="1224136" cy="432048"/>
          </a:xfrm>
          <a:prstGeom prst="rect">
            <a:avLst/>
          </a:prstGeom>
          <a:solidFill>
            <a:schemeClr val="accent1"/>
          </a:solidFill>
          <a:ln w="31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MIDI-IN #0</a:t>
            </a:r>
            <a:endParaRPr kumimoji="1" lang="ja-JP" alt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正方形/長方形 6"/>
          <p:cNvSpPr/>
          <p:nvPr/>
        </p:nvSpPr>
        <p:spPr bwMode="auto">
          <a:xfrm>
            <a:off x="827584" y="3861048"/>
            <a:ext cx="1224136" cy="432048"/>
          </a:xfrm>
          <a:prstGeom prst="rect">
            <a:avLst/>
          </a:prstGeom>
          <a:solidFill>
            <a:schemeClr val="accent1"/>
          </a:solidFill>
          <a:ln w="31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MIDI</a:t>
            </a:r>
            <a:r>
              <a:rPr lang="en-US" altLang="ja-JP" sz="1200" smtClean="0"/>
              <a:t>-IN </a:t>
            </a:r>
            <a:r>
              <a:rPr kumimoji="1" lang="en-US" altLang="ja-JP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#7</a:t>
            </a:r>
            <a:endParaRPr kumimoji="1" lang="ja-JP" alt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9" name="直線コネクタ 8"/>
          <p:cNvCxnSpPr/>
          <p:nvPr/>
        </p:nvCxnSpPr>
        <p:spPr bwMode="auto">
          <a:xfrm>
            <a:off x="1439652" y="3573016"/>
            <a:ext cx="0" cy="216024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3" name="角丸四角形 12"/>
          <p:cNvSpPr/>
          <p:nvPr/>
        </p:nvSpPr>
        <p:spPr bwMode="auto">
          <a:xfrm>
            <a:off x="467544" y="1412776"/>
            <a:ext cx="1949750" cy="3384376"/>
          </a:xfrm>
          <a:prstGeom prst="roundRect">
            <a:avLst>
              <a:gd name="adj" fmla="val 6869"/>
            </a:avLst>
          </a:prstGeom>
          <a:noFill/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none" lIns="90000" tIns="0" rIns="9000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物理デバイス</a:t>
            </a:r>
          </a:p>
        </p:txBody>
      </p:sp>
      <p:sp>
        <p:nvSpPr>
          <p:cNvPr id="14" name="正方形/長方形 13"/>
          <p:cNvSpPr/>
          <p:nvPr/>
        </p:nvSpPr>
        <p:spPr bwMode="auto">
          <a:xfrm>
            <a:off x="4652136" y="1628800"/>
            <a:ext cx="1836204" cy="1800200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72000" rIns="9000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onsolas" panose="020B0609020204030204" pitchFamily="49" charset="0"/>
              </a:rPr>
              <a:t>ポーリング結果</a:t>
            </a:r>
            <a:endParaRPr kumimoji="1" lang="en-US" altLang="ja-JP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altLang="ja-JP" sz="800" smtClean="0">
                <a:latin typeface="Consolas" panose="020B0609020204030204" pitchFamily="49" charset="0"/>
              </a:rPr>
              <a:t>List&lt;</a:t>
            </a:r>
            <a:r>
              <a:rPr lang="ja-JP" altLang="en-US" sz="800" smtClean="0">
                <a:latin typeface="Consolas" panose="020B0609020204030204" pitchFamily="49" charset="0"/>
              </a:rPr>
              <a:t>ドラム入力イベント</a:t>
            </a:r>
            <a:r>
              <a:rPr lang="en-US" altLang="ja-JP" sz="800" smtClean="0">
                <a:latin typeface="Consolas" panose="020B0609020204030204" pitchFamily="49" charset="0"/>
              </a:rPr>
              <a:t>&gt;</a:t>
            </a:r>
            <a:endParaRPr kumimoji="1" lang="ja-JP" altLang="en-US" sz="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15" name="正方形/長方形 14"/>
          <p:cNvSpPr/>
          <p:nvPr/>
        </p:nvSpPr>
        <p:spPr bwMode="auto">
          <a:xfrm>
            <a:off x="4868160" y="2060848"/>
            <a:ext cx="972108" cy="216024"/>
          </a:xfrm>
          <a:prstGeom prst="rect">
            <a:avLst/>
          </a:prstGeom>
          <a:solidFill>
            <a:schemeClr val="accent1"/>
          </a:solidFill>
          <a:ln w="31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7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ドラム入力イベント</a:t>
            </a:r>
            <a:r>
              <a:rPr lang="en-US" altLang="ja-JP" sz="700"/>
              <a:t>0</a:t>
            </a:r>
            <a:endParaRPr kumimoji="1" lang="ja-JP" altLang="en-US" sz="7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6" name="正方形/長方形 15"/>
          <p:cNvSpPr/>
          <p:nvPr/>
        </p:nvSpPr>
        <p:spPr bwMode="auto">
          <a:xfrm>
            <a:off x="4868160" y="2276872"/>
            <a:ext cx="972108" cy="216024"/>
          </a:xfrm>
          <a:prstGeom prst="rect">
            <a:avLst/>
          </a:prstGeom>
          <a:solidFill>
            <a:schemeClr val="accent1"/>
          </a:solidFill>
          <a:ln w="31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7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ドラム入力イベント</a:t>
            </a:r>
            <a:r>
              <a:rPr lang="en-US" altLang="ja-JP" sz="700"/>
              <a:t>1</a:t>
            </a:r>
            <a:endParaRPr kumimoji="1" lang="ja-JP" altLang="en-US" sz="7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7" name="正方形/長方形 16"/>
          <p:cNvSpPr/>
          <p:nvPr/>
        </p:nvSpPr>
        <p:spPr bwMode="auto">
          <a:xfrm>
            <a:off x="4868160" y="2492896"/>
            <a:ext cx="972108" cy="216024"/>
          </a:xfrm>
          <a:prstGeom prst="rect">
            <a:avLst/>
          </a:prstGeom>
          <a:solidFill>
            <a:schemeClr val="accent1"/>
          </a:solidFill>
          <a:ln w="31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7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ドラム入力イベント</a:t>
            </a:r>
            <a:r>
              <a:rPr lang="en-US" altLang="ja-JP" sz="700"/>
              <a:t>2</a:t>
            </a:r>
            <a:endParaRPr kumimoji="1" lang="ja-JP" altLang="en-US" sz="7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18" name="直線コネクタ 17"/>
          <p:cNvCxnSpPr/>
          <p:nvPr/>
        </p:nvCxnSpPr>
        <p:spPr bwMode="auto">
          <a:xfrm>
            <a:off x="5367962" y="2780928"/>
            <a:ext cx="0" cy="216024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" name="直線矢印コネクタ 19"/>
          <p:cNvCxnSpPr/>
          <p:nvPr/>
        </p:nvCxnSpPr>
        <p:spPr bwMode="auto">
          <a:xfrm>
            <a:off x="6056292" y="2060848"/>
            <a:ext cx="0" cy="115212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1" name="テキスト ボックス 20"/>
          <p:cNvSpPr txBox="1"/>
          <p:nvPr/>
        </p:nvSpPr>
        <p:spPr>
          <a:xfrm>
            <a:off x="6056292" y="2140622"/>
            <a:ext cx="346249" cy="1034899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50" smtClean="0"/>
              <a:t>入力順（時系列）</a:t>
            </a:r>
            <a:endParaRPr kumimoji="1" lang="ja-JP" altLang="en-US" sz="1050"/>
          </a:p>
        </p:txBody>
      </p:sp>
      <p:sp>
        <p:nvSpPr>
          <p:cNvPr id="22" name="正方形/長方形 21"/>
          <p:cNvSpPr/>
          <p:nvPr/>
        </p:nvSpPr>
        <p:spPr bwMode="auto">
          <a:xfrm>
            <a:off x="4652136" y="4221088"/>
            <a:ext cx="1836204" cy="1800200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72000" rIns="90000" bIns="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200" smtClean="0">
                <a:latin typeface="Consolas" panose="020B0609020204030204" pitchFamily="49" charset="0"/>
              </a:rPr>
              <a:t>入力履歴</a:t>
            </a:r>
            <a:endParaRPr kumimoji="1" lang="ja-JP" alt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Consolas" panose="020B0609020204030204" pitchFamily="49" charset="0"/>
            </a:endParaRPr>
          </a:p>
        </p:txBody>
      </p:sp>
      <p:sp>
        <p:nvSpPr>
          <p:cNvPr id="23" name="正方形/長方形 22"/>
          <p:cNvSpPr/>
          <p:nvPr/>
        </p:nvSpPr>
        <p:spPr bwMode="auto">
          <a:xfrm>
            <a:off x="4868160" y="4653136"/>
            <a:ext cx="972108" cy="216024"/>
          </a:xfrm>
          <a:prstGeom prst="rect">
            <a:avLst/>
          </a:prstGeom>
          <a:solidFill>
            <a:schemeClr val="accent1"/>
          </a:solidFill>
          <a:ln w="31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7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ドラム入力イベント</a:t>
            </a:r>
            <a:r>
              <a:rPr lang="en-US" altLang="ja-JP" sz="700"/>
              <a:t>0</a:t>
            </a:r>
            <a:endParaRPr kumimoji="1" lang="ja-JP" altLang="en-US" sz="7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4" name="正方形/長方形 23"/>
          <p:cNvSpPr/>
          <p:nvPr/>
        </p:nvSpPr>
        <p:spPr bwMode="auto">
          <a:xfrm>
            <a:off x="4868160" y="4869160"/>
            <a:ext cx="972108" cy="216024"/>
          </a:xfrm>
          <a:prstGeom prst="rect">
            <a:avLst/>
          </a:prstGeom>
          <a:solidFill>
            <a:schemeClr val="accent1"/>
          </a:solidFill>
          <a:ln w="31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7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ドラム入力イベント</a:t>
            </a:r>
            <a:r>
              <a:rPr lang="en-US" altLang="ja-JP" sz="700"/>
              <a:t>1</a:t>
            </a:r>
            <a:endParaRPr kumimoji="1" lang="ja-JP" altLang="en-US" sz="7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 bwMode="auto">
          <a:xfrm>
            <a:off x="4868160" y="5085184"/>
            <a:ext cx="972108" cy="216024"/>
          </a:xfrm>
          <a:prstGeom prst="rect">
            <a:avLst/>
          </a:prstGeom>
          <a:solidFill>
            <a:schemeClr val="accent1"/>
          </a:solidFill>
          <a:ln w="31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7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ドラム入力イベント</a:t>
            </a:r>
            <a:r>
              <a:rPr lang="en-US" altLang="ja-JP" sz="700"/>
              <a:t>2</a:t>
            </a:r>
            <a:endParaRPr kumimoji="1" lang="ja-JP" altLang="en-US" sz="7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cxnSp>
        <p:nvCxnSpPr>
          <p:cNvPr id="26" name="直線コネクタ 25"/>
          <p:cNvCxnSpPr/>
          <p:nvPr/>
        </p:nvCxnSpPr>
        <p:spPr bwMode="auto">
          <a:xfrm>
            <a:off x="5367962" y="5373216"/>
            <a:ext cx="0" cy="216024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chemeClr val="tx1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7" name="直線矢印コネクタ 26"/>
          <p:cNvCxnSpPr/>
          <p:nvPr/>
        </p:nvCxnSpPr>
        <p:spPr bwMode="auto">
          <a:xfrm>
            <a:off x="6056292" y="4653136"/>
            <a:ext cx="0" cy="1152128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8" name="テキスト ボックス 27"/>
          <p:cNvSpPr txBox="1"/>
          <p:nvPr/>
        </p:nvSpPr>
        <p:spPr>
          <a:xfrm>
            <a:off x="6056292" y="4732910"/>
            <a:ext cx="346249" cy="1034899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050" smtClean="0"/>
              <a:t>入力順（時系列）</a:t>
            </a:r>
            <a:endParaRPr kumimoji="1" lang="ja-JP" altLang="en-US" sz="1050"/>
          </a:p>
        </p:txBody>
      </p:sp>
      <p:sp>
        <p:nvSpPr>
          <p:cNvPr id="29" name="下矢印 28"/>
          <p:cNvSpPr/>
          <p:nvPr/>
        </p:nvSpPr>
        <p:spPr bwMode="auto">
          <a:xfrm>
            <a:off x="5367962" y="3553966"/>
            <a:ext cx="400298" cy="576064"/>
          </a:xfrm>
          <a:prstGeom prst="downArrow">
            <a:avLst/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1" name="右矢印 30"/>
          <p:cNvSpPr/>
          <p:nvPr/>
        </p:nvSpPr>
        <p:spPr bwMode="auto">
          <a:xfrm>
            <a:off x="2483767" y="2348880"/>
            <a:ext cx="2082569" cy="432048"/>
          </a:xfrm>
          <a:prstGeom prst="rightArrow">
            <a:avLst/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2987824" y="2143889"/>
            <a:ext cx="107273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① ポーリング</a:t>
            </a:r>
            <a:endParaRPr kumimoji="1" lang="en-US" altLang="ja-JP" sz="1200" smtClean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3" name="メモ 32"/>
          <p:cNvSpPr/>
          <p:nvPr/>
        </p:nvSpPr>
        <p:spPr bwMode="auto">
          <a:xfrm>
            <a:off x="2875938" y="3933056"/>
            <a:ext cx="1264014" cy="648072"/>
          </a:xfrm>
          <a:prstGeom prst="foldedCorner">
            <a:avLst>
              <a:gd name="adj" fmla="val 24506"/>
            </a:avLst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キーバインディング</a:t>
            </a:r>
            <a:endParaRPr kumimoji="1" lang="en-US" altLang="ja-JP" sz="11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2545460" y="3039343"/>
            <a:ext cx="74571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smtClean="0">
                <a:latin typeface="Consolas" panose="020B0609020204030204" pitchFamily="49" charset="0"/>
              </a:rPr>
              <a:t>入力イベント</a:t>
            </a:r>
            <a:endParaRPr kumimoji="1" lang="en-US" altLang="ja-JP" sz="800" smtClean="0">
              <a:latin typeface="Consolas" panose="020B0609020204030204" pitchFamily="49" charset="0"/>
            </a:endParaRPr>
          </a:p>
          <a:p>
            <a:r>
              <a:rPr kumimoji="1" lang="en-US" altLang="ja-JP" sz="800" smtClean="0">
                <a:latin typeface="Consolas" panose="020B0609020204030204" pitchFamily="49" charset="0"/>
              </a:rPr>
              <a:t>FDK.Input.</a:t>
            </a:r>
          </a:p>
          <a:p>
            <a:r>
              <a:rPr kumimoji="1" lang="en-US" altLang="ja-JP" sz="800" smtClean="0">
                <a:latin typeface="Consolas" panose="020B0609020204030204" pitchFamily="49" charset="0"/>
              </a:rPr>
              <a:t>InputEvent</a:t>
            </a:r>
            <a:endParaRPr kumimoji="1" lang="ja-JP" altLang="en-US" sz="800">
              <a:latin typeface="Consolas" panose="020B0609020204030204" pitchFamily="49" charset="0"/>
            </a:endParaRP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3659443" y="3100176"/>
            <a:ext cx="98456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800">
                <a:latin typeface="Consolas" panose="020B0609020204030204" pitchFamily="49" charset="0"/>
              </a:rPr>
              <a:t>SST.</a:t>
            </a:r>
            <a:r>
              <a:rPr lang="ja-JP" altLang="en-US" sz="800" smtClean="0">
                <a:latin typeface="Consolas" panose="020B0609020204030204" pitchFamily="49" charset="0"/>
              </a:rPr>
              <a:t>入力</a:t>
            </a:r>
            <a:r>
              <a:rPr lang="en-US" altLang="ja-JP" sz="800" smtClean="0">
                <a:latin typeface="Consolas" panose="020B0609020204030204" pitchFamily="49" charset="0"/>
              </a:rPr>
              <a:t>.</a:t>
            </a:r>
            <a:endParaRPr lang="ja-JP" altLang="en-US" sz="800">
              <a:latin typeface="Consolas" panose="020B0609020204030204" pitchFamily="49" charset="0"/>
            </a:endParaRPr>
          </a:p>
          <a:p>
            <a:r>
              <a:rPr lang="ja-JP" altLang="en-US" sz="800" smtClean="0">
                <a:latin typeface="Consolas" panose="020B0609020204030204" pitchFamily="49" charset="0"/>
              </a:rPr>
              <a:t>ドラム</a:t>
            </a:r>
            <a:r>
              <a:rPr kumimoji="1" lang="ja-JP" altLang="en-US" sz="800" smtClean="0">
                <a:latin typeface="Consolas" panose="020B0609020204030204" pitchFamily="49" charset="0"/>
              </a:rPr>
              <a:t>入力イベント</a:t>
            </a:r>
            <a:endParaRPr kumimoji="1" lang="en-US" altLang="ja-JP" sz="800" smtClean="0">
              <a:latin typeface="Consolas" panose="020B0609020204030204" pitchFamily="49" charset="0"/>
            </a:endParaRPr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2987824" y="2791961"/>
            <a:ext cx="104868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② マッピング</a:t>
            </a:r>
            <a:endParaRPr kumimoji="1" lang="en-US" altLang="ja-JP" sz="1200" smtClean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39" name="直線矢印コネクタ 38"/>
          <p:cNvCxnSpPr>
            <a:stCxn id="33" idx="0"/>
          </p:cNvCxnSpPr>
          <p:nvPr/>
        </p:nvCxnSpPr>
        <p:spPr bwMode="auto">
          <a:xfrm flipH="1" flipV="1">
            <a:off x="3491880" y="3356992"/>
            <a:ext cx="16065" cy="57606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ysDot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" name="直線矢印コネクタ 40"/>
          <p:cNvCxnSpPr>
            <a:stCxn id="34" idx="3"/>
            <a:endCxn id="35" idx="1"/>
          </p:cNvCxnSpPr>
          <p:nvPr/>
        </p:nvCxnSpPr>
        <p:spPr bwMode="auto">
          <a:xfrm flipV="1">
            <a:off x="3291177" y="3269453"/>
            <a:ext cx="368266" cy="723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0" name="テキスト ボックス 49"/>
          <p:cNvSpPr txBox="1"/>
          <p:nvPr/>
        </p:nvSpPr>
        <p:spPr>
          <a:xfrm>
            <a:off x="3491880" y="3501008"/>
            <a:ext cx="10230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9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マッピングルール</a:t>
            </a:r>
            <a:endParaRPr kumimoji="1" lang="en-US" altLang="ja-JP" sz="900" smtClean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kumimoji="1" lang="ja-JP" altLang="en-US" sz="9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適用</a:t>
            </a:r>
            <a:endParaRPr kumimoji="1" lang="ja-JP" altLang="en-US" sz="90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5796136" y="3656057"/>
            <a:ext cx="110799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③ </a:t>
            </a:r>
            <a:r>
              <a:rPr lang="ja-JP" altLang="en-US" sz="120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蓄積</a:t>
            </a:r>
            <a:endParaRPr kumimoji="1" lang="en-US" altLang="ja-JP" sz="1200" smtClean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ja-JP" altLang="en-US" sz="12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（演奏時以外）</a:t>
            </a:r>
            <a:endParaRPr kumimoji="1" lang="en-US" altLang="ja-JP" sz="1200" smtClean="0">
              <a:solidFill>
                <a:srgbClr val="FFFF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3" name="正方形/長方形 52"/>
          <p:cNvSpPr/>
          <p:nvPr/>
        </p:nvSpPr>
        <p:spPr bwMode="auto">
          <a:xfrm>
            <a:off x="8028384" y="1412776"/>
            <a:ext cx="648072" cy="4680520"/>
          </a:xfrm>
          <a:prstGeom prst="rect">
            <a:avLst/>
          </a:prstGeom>
          <a:ln>
            <a:headEnd type="none" w="med" len="med"/>
            <a:tailEnd type="none" w="med" len="med"/>
          </a:ln>
          <a:extLst/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vert="eaVert" wrap="none" lIns="90000" tIns="0" rIns="90000" bIns="0" numCol="1" rtlCol="0" anchor="ctr" anchorCtr="1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アプリケーション（</a:t>
            </a:r>
            <a:r>
              <a:rPr kumimoji="1" lang="en-US" altLang="ja-JP" sz="1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SST</a:t>
            </a:r>
            <a:r>
              <a:rPr kumimoji="1" lang="ja-JP" altLang="en-US" sz="1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本体）</a:t>
            </a:r>
          </a:p>
        </p:txBody>
      </p:sp>
      <p:cxnSp>
        <p:nvCxnSpPr>
          <p:cNvPr id="55" name="直線矢印コネクタ 54"/>
          <p:cNvCxnSpPr/>
          <p:nvPr/>
        </p:nvCxnSpPr>
        <p:spPr bwMode="auto">
          <a:xfrm flipH="1">
            <a:off x="6588224" y="2492896"/>
            <a:ext cx="1368152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58" name="テキスト ボックス 57"/>
          <p:cNvSpPr txBox="1"/>
          <p:nvPr/>
        </p:nvSpPr>
        <p:spPr>
          <a:xfrm>
            <a:off x="6569330" y="1988840"/>
            <a:ext cx="14590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smtClean="0">
                <a:solidFill>
                  <a:schemeClr val="tx2">
                    <a:lumMod val="9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入力チェック</a:t>
            </a:r>
            <a:endParaRPr kumimoji="1" lang="en-US" altLang="ja-JP" sz="1200" smtClean="0">
              <a:solidFill>
                <a:schemeClr val="tx2">
                  <a:lumMod val="9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ja-JP" altLang="en-US" sz="1200" smtClean="0">
                <a:solidFill>
                  <a:schemeClr val="tx2">
                    <a:lumMod val="9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（入力イベント単位）</a:t>
            </a:r>
            <a:endParaRPr kumimoji="1" lang="en-US" altLang="ja-JP" sz="1200" smtClean="0">
              <a:solidFill>
                <a:schemeClr val="tx2">
                  <a:lumMod val="9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9" name="四角形吹き出し 58"/>
          <p:cNvSpPr/>
          <p:nvPr/>
        </p:nvSpPr>
        <p:spPr bwMode="auto">
          <a:xfrm>
            <a:off x="4283968" y="1052736"/>
            <a:ext cx="1224136" cy="432048"/>
          </a:xfrm>
          <a:prstGeom prst="wedgeRectCallout">
            <a:avLst>
              <a:gd name="adj1" fmla="val -6975"/>
              <a:gd name="adj2" fmla="val 99244"/>
            </a:avLst>
          </a:prstGeom>
          <a:ln>
            <a:solidFill>
              <a:schemeClr val="tx1"/>
            </a:solidFill>
            <a:headEnd type="none" w="med" len="med"/>
            <a:tailEnd type="none" w="med" len="med"/>
          </a:ln>
          <a:extLst/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ポーリング</a:t>
            </a:r>
            <a:r>
              <a:rPr lang="ja-JP" altLang="en-US" sz="1000">
                <a:solidFill>
                  <a:schemeClr val="tx1"/>
                </a:solidFill>
              </a:rPr>
              <a:t>の</a:t>
            </a:r>
            <a:endParaRPr kumimoji="1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直前に</a:t>
            </a:r>
            <a:r>
              <a:rPr lang="ja-JP" altLang="en-US" sz="1000" smtClean="0"/>
              <a:t>クリアされる</a:t>
            </a:r>
            <a:endParaRPr kumimoji="1" lang="ja-JP" alt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cxnSp>
        <p:nvCxnSpPr>
          <p:cNvPr id="60" name="直線矢印コネクタ 59"/>
          <p:cNvCxnSpPr/>
          <p:nvPr/>
        </p:nvCxnSpPr>
        <p:spPr bwMode="auto">
          <a:xfrm flipH="1">
            <a:off x="6588224" y="5085184"/>
            <a:ext cx="1368152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dash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1" name="テキスト ボックス 60"/>
          <p:cNvSpPr txBox="1"/>
          <p:nvPr/>
        </p:nvSpPr>
        <p:spPr>
          <a:xfrm>
            <a:off x="6588224" y="4581128"/>
            <a:ext cx="13468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>
                <a:solidFill>
                  <a:schemeClr val="tx2">
                    <a:lumMod val="9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入力</a:t>
            </a:r>
            <a:r>
              <a:rPr kumimoji="1" lang="ja-JP" altLang="en-US" sz="1200" smtClean="0">
                <a:solidFill>
                  <a:schemeClr val="tx2">
                    <a:lumMod val="9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チェック</a:t>
            </a:r>
            <a:endParaRPr kumimoji="1" lang="en-US" altLang="ja-JP" sz="1200" smtClean="0">
              <a:solidFill>
                <a:schemeClr val="tx2">
                  <a:lumMod val="9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ja-JP" altLang="en-US" sz="1200" smtClean="0">
                <a:solidFill>
                  <a:schemeClr val="tx2">
                    <a:lumMod val="9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（シーケンス単位）</a:t>
            </a:r>
            <a:endParaRPr kumimoji="1" lang="en-US" altLang="ja-JP" sz="1200" smtClean="0">
              <a:solidFill>
                <a:schemeClr val="tx2">
                  <a:lumMod val="9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2" name="四角形吹き出し 61"/>
          <p:cNvSpPr/>
          <p:nvPr/>
        </p:nvSpPr>
        <p:spPr bwMode="auto">
          <a:xfrm>
            <a:off x="6708424" y="5672956"/>
            <a:ext cx="1224136" cy="636364"/>
          </a:xfrm>
          <a:prstGeom prst="wedgeRectCallout">
            <a:avLst>
              <a:gd name="adj1" fmla="val -17869"/>
              <a:gd name="adj2" fmla="val -127156"/>
            </a:avLst>
          </a:prstGeom>
          <a:ln>
            <a:solidFill>
              <a:schemeClr val="tx1"/>
            </a:solidFill>
            <a:headEnd type="none" w="med" len="med"/>
            <a:tailEnd type="none" w="med" len="med"/>
          </a:ln>
          <a:extLst/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チェックでヒットした</a:t>
            </a:r>
            <a:endParaRPr kumimoji="1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000">
                <a:solidFill>
                  <a:schemeClr val="tx1"/>
                </a:solidFill>
              </a:rPr>
              <a:t>シーケンス</a:t>
            </a:r>
            <a:r>
              <a:rPr lang="ja-JP" altLang="en-US" sz="1000" smtClean="0">
                <a:solidFill>
                  <a:schemeClr val="tx1"/>
                </a:solidFill>
              </a:rPr>
              <a:t>は</a:t>
            </a:r>
            <a:endParaRPr lang="en-US" altLang="ja-JP" sz="1000" smtClean="0">
              <a:solidFill>
                <a:schemeClr val="tx1"/>
              </a:solidFill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000" smtClean="0">
                <a:solidFill>
                  <a:schemeClr val="tx1"/>
                </a:solidFill>
              </a:rPr>
              <a:t>削除される</a:t>
            </a:r>
            <a:endParaRPr kumimoji="1" lang="ja-JP" alt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64" name="四角形吹き出し 63"/>
          <p:cNvSpPr/>
          <p:nvPr/>
        </p:nvSpPr>
        <p:spPr bwMode="auto">
          <a:xfrm>
            <a:off x="2621752" y="1062197"/>
            <a:ext cx="1224136" cy="662880"/>
          </a:xfrm>
          <a:prstGeom prst="wedgeRectCallout">
            <a:avLst>
              <a:gd name="adj1" fmla="val 17405"/>
              <a:gd name="adj2" fmla="val 104679"/>
            </a:avLst>
          </a:prstGeom>
          <a:ln>
            <a:solidFill>
              <a:schemeClr val="tx1"/>
            </a:solidFill>
            <a:headEnd type="none" w="med" len="med"/>
            <a:tailEnd type="none" w="med" len="med"/>
          </a:ln>
          <a:extLst/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アプリがポーリング</a:t>
            </a:r>
            <a:endParaRPr kumimoji="1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000" smtClean="0">
                <a:solidFill>
                  <a:schemeClr val="tx1"/>
                </a:solidFill>
              </a:rPr>
              <a:t>を指示すると、毎回</a:t>
            </a:r>
            <a:endParaRPr lang="en-US" altLang="ja-JP" sz="1000" smtClean="0">
              <a:solidFill>
                <a:schemeClr val="tx1"/>
              </a:solidFill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000" smtClean="0">
                <a:solidFill>
                  <a:schemeClr val="tx1"/>
                </a:solidFill>
              </a:rPr>
              <a:t>①～③を</a:t>
            </a:r>
            <a:r>
              <a:rPr kumimoji="1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セットで</a:t>
            </a:r>
            <a:endParaRPr kumimoji="1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実行する。</a:t>
            </a:r>
          </a:p>
        </p:txBody>
      </p:sp>
      <p:sp>
        <p:nvSpPr>
          <p:cNvPr id="65" name="四角形吹き出し 64"/>
          <p:cNvSpPr/>
          <p:nvPr/>
        </p:nvSpPr>
        <p:spPr bwMode="auto">
          <a:xfrm>
            <a:off x="6632356" y="1062197"/>
            <a:ext cx="1224136" cy="432048"/>
          </a:xfrm>
          <a:prstGeom prst="wedgeRectCallout">
            <a:avLst>
              <a:gd name="adj1" fmla="val -6975"/>
              <a:gd name="adj2" fmla="val 99244"/>
            </a:avLst>
          </a:prstGeom>
          <a:ln>
            <a:solidFill>
              <a:schemeClr val="tx1"/>
            </a:solidFill>
            <a:headEnd type="none" w="med" len="med"/>
            <a:tailEnd type="none" w="med" len="med"/>
          </a:ln>
          <a:extLst/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ポーリング後に</a:t>
            </a:r>
            <a:endParaRPr kumimoji="1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000">
                <a:solidFill>
                  <a:schemeClr val="tx1"/>
                </a:solidFill>
              </a:rPr>
              <a:t>チェック</a:t>
            </a:r>
            <a:r>
              <a:rPr lang="ja-JP" altLang="en-US" sz="1000" smtClean="0">
                <a:solidFill>
                  <a:schemeClr val="tx1"/>
                </a:solidFill>
              </a:rPr>
              <a:t>する</a:t>
            </a:r>
            <a:endParaRPr kumimoji="1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66" name="円柱 65"/>
          <p:cNvSpPr/>
          <p:nvPr/>
        </p:nvSpPr>
        <p:spPr bwMode="auto">
          <a:xfrm>
            <a:off x="3056137" y="5373216"/>
            <a:ext cx="936104" cy="432048"/>
          </a:xfrm>
          <a:prstGeom prst="can">
            <a:avLst/>
          </a:prstGeom>
          <a:ln>
            <a:headEnd type="none" w="med" len="med"/>
            <a:tailEnd type="none" w="med" len="med"/>
          </a:ln>
          <a:extLst/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700" b="0" i="0" u="none" strike="noStrike" cap="none" normalizeH="0" baseline="0" smtClean="0">
                <a:ln>
                  <a:noFill/>
                </a:ln>
                <a:solidFill>
                  <a:schemeClr val="bg2"/>
                </a:solidFill>
                <a:latin typeface="Consolas" panose="020B0609020204030204" pitchFamily="49" charset="0"/>
                <a:ea typeface="ＭＳ Ｐゴシック" panose="020B0600070205080204" pitchFamily="50" charset="-128"/>
              </a:rPr>
              <a:t>$(System)\</a:t>
            </a:r>
          </a:p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700" b="0" i="0" u="none" strike="noStrike" cap="none" normalizeH="0" baseline="0" smtClean="0">
                <a:ln>
                  <a:noFill/>
                </a:ln>
                <a:solidFill>
                  <a:schemeClr val="bg2"/>
                </a:solidFill>
                <a:latin typeface="Consolas" panose="020B0609020204030204" pitchFamily="49" charset="0"/>
                <a:ea typeface="ＭＳ Ｐゴシック" panose="020B0600070205080204" pitchFamily="50" charset="-128"/>
              </a:rPr>
              <a:t>Keybindings.xml</a:t>
            </a:r>
            <a:endParaRPr kumimoji="1" lang="ja-JP" altLang="en-US" sz="700" b="0" i="0" u="none" strike="noStrike" cap="none" normalizeH="0" baseline="0" smtClean="0">
              <a:ln>
                <a:noFill/>
              </a:ln>
              <a:solidFill>
                <a:schemeClr val="bg2"/>
              </a:solidFill>
              <a:latin typeface="Consolas" panose="020B0609020204030204" pitchFamily="49" charset="0"/>
              <a:ea typeface="ＭＳ Ｐゴシック" panose="020B0600070205080204" pitchFamily="50" charset="-128"/>
            </a:endParaRPr>
          </a:p>
        </p:txBody>
      </p:sp>
      <p:cxnSp>
        <p:nvCxnSpPr>
          <p:cNvPr id="68" name="直線矢印コネクタ 67"/>
          <p:cNvCxnSpPr/>
          <p:nvPr/>
        </p:nvCxnSpPr>
        <p:spPr bwMode="auto">
          <a:xfrm flipV="1">
            <a:off x="3347864" y="4725144"/>
            <a:ext cx="0" cy="57606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9" name="直線矢印コネクタ 68"/>
          <p:cNvCxnSpPr/>
          <p:nvPr/>
        </p:nvCxnSpPr>
        <p:spPr bwMode="auto">
          <a:xfrm flipV="1">
            <a:off x="3707904" y="4725144"/>
            <a:ext cx="0" cy="576064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triangl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70" name="テキスト ボックス 69"/>
          <p:cNvSpPr txBox="1"/>
          <p:nvPr/>
        </p:nvSpPr>
        <p:spPr>
          <a:xfrm>
            <a:off x="2987824" y="4941748"/>
            <a:ext cx="38985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smtClean="0"/>
              <a:t>復元</a:t>
            </a:r>
            <a:endParaRPr kumimoji="1" lang="ja-JP" altLang="en-US" sz="800"/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3707904" y="4941168"/>
            <a:ext cx="38985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smtClean="0"/>
              <a:t>保存</a:t>
            </a:r>
            <a:endParaRPr kumimoji="1" lang="ja-JP" altLang="en-US" sz="800"/>
          </a:p>
        </p:txBody>
      </p:sp>
      <p:sp>
        <p:nvSpPr>
          <p:cNvPr id="72" name="四角形吹き出し 71"/>
          <p:cNvSpPr/>
          <p:nvPr/>
        </p:nvSpPr>
        <p:spPr bwMode="auto">
          <a:xfrm>
            <a:off x="1516092" y="5387156"/>
            <a:ext cx="1105659" cy="432048"/>
          </a:xfrm>
          <a:prstGeom prst="wedgeRectCallout">
            <a:avLst>
              <a:gd name="adj1" fmla="val 77579"/>
              <a:gd name="adj2" fmla="val 19878"/>
            </a:avLst>
          </a:prstGeom>
          <a:ln>
            <a:solidFill>
              <a:schemeClr val="tx1"/>
            </a:solidFill>
            <a:headEnd type="none" w="med" len="med"/>
            <a:tailEnd type="none" w="med" len="med"/>
          </a:ln>
          <a:extLst/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全</a:t>
            </a:r>
            <a:r>
              <a:rPr kumimoji="1" lang="en-US" altLang="ja-JP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SST</a:t>
            </a:r>
            <a:r>
              <a:rPr kumimoji="1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</a:rPr>
              <a:t>ユーザで</a:t>
            </a:r>
            <a:endParaRPr kumimoji="1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ja-JP" altLang="en-US" sz="1000">
                <a:solidFill>
                  <a:schemeClr val="tx1"/>
                </a:solidFill>
              </a:rPr>
              <a:t>共通</a:t>
            </a:r>
            <a:endParaRPr kumimoji="1" lang="ja-JP" alt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7434666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smtClean="0"/>
              <a:t>MIDI</a:t>
            </a:r>
            <a:r>
              <a:rPr kumimoji="1" lang="ja-JP" altLang="en-US" smtClean="0"/>
              <a:t>デバイスの可変</a:t>
            </a:r>
            <a:r>
              <a:rPr kumimoji="1" lang="en-US" altLang="ja-JP" smtClean="0"/>
              <a:t>ID</a:t>
            </a:r>
            <a:r>
              <a:rPr kumimoji="1" lang="ja-JP" altLang="en-US" err="1" smtClean="0"/>
              <a:t>への</a:t>
            </a:r>
            <a:r>
              <a:rPr kumimoji="1" lang="ja-JP" altLang="en-US" smtClean="0"/>
              <a:t>対応</a:t>
            </a:r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8EF2CD-186D-4511-9078-ADE572670C50}" type="slidenum">
              <a:rPr lang="en-US" altLang="ja-JP" smtClean="0"/>
              <a:pPr/>
              <a:t>5</a:t>
            </a:fld>
            <a:endParaRPr lang="en-US" altLang="ja-JP"/>
          </a:p>
        </p:txBody>
      </p:sp>
      <p:sp>
        <p:nvSpPr>
          <p:cNvPr id="8" name="テキスト ボックス 7"/>
          <p:cNvSpPr txBox="1"/>
          <p:nvPr/>
        </p:nvSpPr>
        <p:spPr>
          <a:xfrm>
            <a:off x="470623" y="4221088"/>
            <a:ext cx="1699504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KeyBindings</a:t>
            </a:r>
            <a:r>
              <a:rPr lang="en-US" altLang="ja-JP" sz="12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.xml</a:t>
            </a:r>
          </a:p>
          <a:p>
            <a:r>
              <a:rPr kumimoji="1"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デバイスリスト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</a:t>
            </a:r>
          </a:p>
          <a:p>
            <a:r>
              <a:rPr kumimoji="1"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[0] = “MidiInDeviceA”</a:t>
            </a:r>
          </a:p>
          <a:p>
            <a:r>
              <a:rPr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[1] = “MidiInDeviceB”</a:t>
            </a:r>
          </a:p>
          <a:p>
            <a:r>
              <a:rPr kumimoji="1"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[2] = “MidiInDeviceC”</a:t>
            </a:r>
          </a:p>
          <a:p>
            <a:r>
              <a:rPr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キー：</a:t>
            </a:r>
            <a:endParaRPr lang="en-US" altLang="ja-JP" sz="120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kumimoji="1" lang="ja-JP" altLang="en-US" sz="12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[0, 38] = Snare</a:t>
            </a:r>
          </a:p>
          <a:p>
            <a:r>
              <a:rPr lang="ja-JP" altLang="en-US" sz="12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[1, 37] = Snare</a:t>
            </a:r>
          </a:p>
          <a:p>
            <a:r>
              <a:rPr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[0, 40] = Snare</a:t>
            </a:r>
          </a:p>
          <a:p>
            <a:r>
              <a:rPr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[2, 41] = Snare </a:t>
            </a:r>
            <a:endParaRPr kumimoji="1" lang="ja-JP" altLang="en-US" sz="120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385020" y="4221088"/>
            <a:ext cx="181171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実際の</a:t>
            </a:r>
            <a:r>
              <a:rPr lang="en-US" altLang="ja-JP" sz="12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MIDI</a:t>
            </a:r>
            <a:r>
              <a:rPr lang="ja-JP" altLang="en-US" sz="12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入力デバイス</a:t>
            </a:r>
            <a:endParaRPr lang="en-US" altLang="ja-JP" sz="1200" u="sng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kumimoji="1"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デバイスリスト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</a:t>
            </a:r>
          </a:p>
          <a:p>
            <a:r>
              <a:rPr kumimoji="1"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[0] = “MidiInDeviceB”</a:t>
            </a:r>
          </a:p>
          <a:p>
            <a:r>
              <a:rPr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[1] = “MidiInDeviceA”</a:t>
            </a:r>
            <a:endParaRPr lang="en-US" altLang="ja-JP" sz="120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[2] = “MidiInDeviceD”</a:t>
            </a: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6332086" y="4221088"/>
            <a:ext cx="1696298" cy="212365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新しい</a:t>
            </a:r>
            <a:r>
              <a:rPr kumimoji="1" lang="en-US" altLang="ja-JP" sz="12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KeyBindings</a:t>
            </a:r>
            <a:r>
              <a:rPr lang="en-US" altLang="ja-JP" sz="1200" u="sng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.xml</a:t>
            </a:r>
          </a:p>
          <a:p>
            <a:r>
              <a:rPr kumimoji="1"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デバイスリスト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</a:t>
            </a:r>
          </a:p>
          <a:p>
            <a:r>
              <a:rPr kumimoji="1"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[0] = “MidiInDeviceB”</a:t>
            </a:r>
          </a:p>
          <a:p>
            <a:r>
              <a:rPr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[1] = “MidiInDeviceA”</a:t>
            </a:r>
          </a:p>
          <a:p>
            <a:r>
              <a:rPr kumimoji="1"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[2] = “MidiInDeviceD”</a:t>
            </a:r>
          </a:p>
          <a:p>
            <a:r>
              <a:rPr lang="ja-JP" altLang="en-US" sz="12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[3] = “MidiInDeviceC”</a:t>
            </a:r>
            <a:endParaRPr kumimoji="1" lang="en-US" altLang="ja-JP" sz="120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キー：</a:t>
            </a:r>
            <a:endParaRPr lang="en-US" altLang="ja-JP" sz="120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kumimoji="1" lang="ja-JP" altLang="en-US" sz="12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kumimoji="1"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[1, 38] = Snare</a:t>
            </a:r>
          </a:p>
          <a:p>
            <a:r>
              <a:rPr lang="ja-JP" altLang="en-US" sz="12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[0, 37] = Snare</a:t>
            </a:r>
          </a:p>
          <a:p>
            <a:r>
              <a:rPr lang="ja-JP" altLang="en-US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[1, 40] = Snare</a:t>
            </a:r>
          </a:p>
          <a:p>
            <a:r>
              <a:rPr lang="ja-JP" altLang="en-US" sz="12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　</a:t>
            </a:r>
            <a:r>
              <a:rPr lang="en-US" altLang="ja-JP" sz="120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[3, 41] = Snare </a:t>
            </a:r>
            <a:endParaRPr kumimoji="1" lang="ja-JP" altLang="en-US" sz="120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15" name="直線矢印コネクタ 14"/>
          <p:cNvCxnSpPr/>
          <p:nvPr/>
        </p:nvCxnSpPr>
        <p:spPr bwMode="auto">
          <a:xfrm>
            <a:off x="1886945" y="5739040"/>
            <a:ext cx="4445141" cy="138232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6" name="下矢印 15"/>
          <p:cNvSpPr/>
          <p:nvPr/>
        </p:nvSpPr>
        <p:spPr bwMode="auto">
          <a:xfrm>
            <a:off x="3566967" y="5379004"/>
            <a:ext cx="1368152" cy="354252"/>
          </a:xfrm>
          <a:prstGeom prst="downArrow">
            <a:avLst>
              <a:gd name="adj1" fmla="val 50000"/>
              <a:gd name="adj2" fmla="val 48893"/>
            </a:avLst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12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ID</a:t>
            </a:r>
            <a:r>
              <a:rPr kumimoji="1" lang="ja-JP" altLang="en-US" sz="1200" b="0" i="0" u="none" strike="noStrike" cap="none" normalizeH="0" baseline="0" smtClean="0">
                <a:ln>
                  <a:noFill/>
                </a:ln>
                <a:solidFill>
                  <a:schemeClr val="bg1"/>
                </a:solidFill>
                <a:effectLst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変換</a:t>
            </a: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8" name="コンテンツ プレースホルダー 17"/>
          <p:cNvSpPr>
            <a:spLocks noGrp="1"/>
          </p:cNvSpPr>
          <p:nvPr>
            <p:ph idx="1"/>
          </p:nvPr>
        </p:nvSpPr>
        <p:spPr>
          <a:xfrm>
            <a:off x="179388" y="1052513"/>
            <a:ext cx="8785225" cy="3168575"/>
          </a:xfrm>
        </p:spPr>
        <p:txBody>
          <a:bodyPr/>
          <a:lstStyle/>
          <a:p>
            <a:r>
              <a:rPr kumimoji="1" lang="ja-JP" altLang="en-US" sz="2000" smtClean="0"/>
              <a:t>問題</a:t>
            </a:r>
            <a:endParaRPr kumimoji="1" lang="en-US" altLang="ja-JP" sz="2000" smtClean="0"/>
          </a:p>
          <a:p>
            <a:pPr lvl="1"/>
            <a:r>
              <a:rPr kumimoji="1" lang="en-US" altLang="ja-JP" sz="1800" smtClean="0"/>
              <a:t>MIDI</a:t>
            </a:r>
            <a:r>
              <a:rPr kumimoji="1" lang="ja-JP" altLang="en-US" sz="1800" smtClean="0"/>
              <a:t>デバイスには</a:t>
            </a:r>
            <a:r>
              <a:rPr kumimoji="1" lang="en-US" altLang="ja-JP" sz="1800" smtClean="0"/>
              <a:t>[ID]</a:t>
            </a:r>
            <a:r>
              <a:rPr kumimoji="1" lang="ja-JP" altLang="en-US" sz="1800" smtClean="0"/>
              <a:t>（</a:t>
            </a:r>
            <a:r>
              <a:rPr kumimoji="1" lang="en-US" altLang="ja-JP" sz="1800" smtClean="0"/>
              <a:t>0</a:t>
            </a:r>
            <a:r>
              <a:rPr kumimoji="1" lang="ja-JP" altLang="en-US" sz="1800" smtClean="0"/>
              <a:t>～</a:t>
            </a:r>
            <a:r>
              <a:rPr kumimoji="1" lang="en-US" altLang="ja-JP" sz="1800" smtClean="0"/>
              <a:t>7</a:t>
            </a:r>
            <a:r>
              <a:rPr kumimoji="1" lang="ja-JP" altLang="en-US" sz="1800" smtClean="0"/>
              <a:t>）が付与されるが、デバイスを</a:t>
            </a:r>
            <a:r>
              <a:rPr kumimoji="1" lang="en-US" altLang="ja-JP" sz="1800" smtClean="0"/>
              <a:t>PC</a:t>
            </a:r>
            <a:r>
              <a:rPr kumimoji="1" lang="ja-JP" altLang="en-US" sz="1800" smtClean="0"/>
              <a:t>に再接続すると、</a:t>
            </a:r>
            <a:r>
              <a:rPr kumimoji="1" lang="en-US" altLang="ja-JP" sz="1800" smtClean="0"/>
              <a:t>ID</a:t>
            </a:r>
            <a:r>
              <a:rPr kumimoji="1" lang="ja-JP" altLang="en-US" sz="1800" smtClean="0"/>
              <a:t>が変わることがある（</a:t>
            </a:r>
            <a:r>
              <a:rPr kumimoji="1" lang="en-US" altLang="ja-JP" sz="1800" smtClean="0"/>
              <a:t>Windows</a:t>
            </a:r>
            <a:r>
              <a:rPr kumimoji="1" lang="ja-JP" altLang="en-US" sz="1800" smtClean="0"/>
              <a:t>の仕様）。</a:t>
            </a:r>
            <a:endParaRPr kumimoji="1" lang="en-US" altLang="ja-JP" sz="1800" smtClean="0"/>
          </a:p>
          <a:p>
            <a:r>
              <a:rPr lang="ja-JP" altLang="en-US" sz="2000" smtClean="0"/>
              <a:t>対策</a:t>
            </a:r>
            <a:endParaRPr lang="en-US" altLang="ja-JP" sz="2000" smtClean="0"/>
          </a:p>
          <a:p>
            <a:pPr lvl="1"/>
            <a:r>
              <a:rPr kumimoji="1" lang="en-US" altLang="ja-JP" sz="1800" smtClean="0"/>
              <a:t>KeyBindings.xml </a:t>
            </a:r>
            <a:r>
              <a:rPr kumimoji="1" lang="ja-JP" altLang="en-US" sz="1800" smtClean="0"/>
              <a:t>に、デバイスリストも保存する。</a:t>
            </a:r>
            <a:endParaRPr kumimoji="1" lang="en-US" altLang="ja-JP" sz="1800" smtClean="0"/>
          </a:p>
          <a:p>
            <a:pPr lvl="1"/>
            <a:r>
              <a:rPr lang="ja-JP" altLang="en-US" sz="1800"/>
              <a:t>実際</a:t>
            </a:r>
            <a:r>
              <a:rPr lang="ja-JP" altLang="en-US" sz="1800" smtClean="0"/>
              <a:t>の</a:t>
            </a:r>
            <a:r>
              <a:rPr lang="en-US" altLang="ja-JP" sz="1800" smtClean="0"/>
              <a:t>MIDI</a:t>
            </a:r>
            <a:r>
              <a:rPr lang="ja-JP" altLang="en-US" sz="1800" smtClean="0"/>
              <a:t>入力デバイスを列挙した後に、キーの</a:t>
            </a:r>
            <a:r>
              <a:rPr lang="en-US" altLang="ja-JP" sz="1800" smtClean="0"/>
              <a:t>ID</a:t>
            </a:r>
            <a:r>
              <a:rPr lang="ja-JP" altLang="en-US" sz="1800" smtClean="0"/>
              <a:t>の変換を行う。</a:t>
            </a:r>
            <a:endParaRPr lang="en-US" altLang="ja-JP" sz="1800" smtClean="0"/>
          </a:p>
          <a:p>
            <a:pPr lvl="2"/>
            <a:r>
              <a:rPr kumimoji="1" lang="ja-JP" altLang="en-US" sz="1600" smtClean="0"/>
              <a:t>同じ名前のデバイスがあるなら、キーの</a:t>
            </a:r>
            <a:r>
              <a:rPr kumimoji="1" lang="en-US" altLang="ja-JP" sz="1600" smtClean="0"/>
              <a:t>ID</a:t>
            </a:r>
            <a:r>
              <a:rPr kumimoji="1" lang="ja-JP" altLang="en-US" sz="1600" smtClean="0"/>
              <a:t>をその</a:t>
            </a:r>
            <a:r>
              <a:rPr kumimoji="1" lang="en-US" altLang="ja-JP" sz="1600" smtClean="0"/>
              <a:t>ID</a:t>
            </a:r>
            <a:r>
              <a:rPr kumimoji="1" lang="ja-JP" altLang="en-US" sz="1600" smtClean="0"/>
              <a:t>に付け替える。</a:t>
            </a:r>
            <a:endParaRPr kumimoji="1" lang="en-US" altLang="ja-JP" sz="1600" smtClean="0"/>
          </a:p>
          <a:p>
            <a:pPr lvl="2"/>
            <a:r>
              <a:rPr lang="ja-JP" altLang="en-US" sz="1600" smtClean="0"/>
              <a:t>同じ名前のデバイスがないなら、キーの</a:t>
            </a:r>
            <a:r>
              <a:rPr lang="en-US" altLang="ja-JP" sz="1600" smtClean="0"/>
              <a:t>ID</a:t>
            </a:r>
            <a:r>
              <a:rPr lang="ja-JP" altLang="en-US" sz="1600" smtClean="0"/>
              <a:t>を</a:t>
            </a:r>
            <a:r>
              <a:rPr lang="ja-JP" altLang="en-US" sz="1600" u="sng" smtClean="0"/>
              <a:t>未使用</a:t>
            </a:r>
            <a:r>
              <a:rPr lang="en-US" altLang="ja-JP" sz="1600" u="sng" smtClean="0"/>
              <a:t>ID</a:t>
            </a:r>
            <a:r>
              <a:rPr lang="ja-JP" altLang="en-US" sz="1600" smtClean="0"/>
              <a:t>に付け替える。</a:t>
            </a:r>
            <a:endParaRPr lang="en-US" altLang="ja-JP" sz="1600" smtClean="0"/>
          </a:p>
          <a:p>
            <a:pPr lvl="3"/>
            <a:r>
              <a:rPr kumimoji="1" lang="ja-JP" altLang="en-US" sz="1200" smtClean="0"/>
              <a:t>未使用</a:t>
            </a:r>
            <a:r>
              <a:rPr kumimoji="1" lang="en-US" altLang="ja-JP" sz="1200" smtClean="0"/>
              <a:t>ID</a:t>
            </a:r>
            <a:r>
              <a:rPr kumimoji="1" lang="ja-JP" altLang="en-US" sz="1200" smtClean="0"/>
              <a:t>に付け替えたデバイスも、</a:t>
            </a:r>
            <a:r>
              <a:rPr kumimoji="1" lang="en-US" altLang="ja-JP" sz="1200" smtClean="0"/>
              <a:t>KeyBindings.xml </a:t>
            </a:r>
            <a:r>
              <a:rPr kumimoji="1" lang="ja-JP" altLang="en-US" sz="1200" smtClean="0"/>
              <a:t>からは削除しない。</a:t>
            </a:r>
            <a:r>
              <a:rPr kumimoji="1" lang="en-US" altLang="ja-JP" sz="1200" smtClean="0"/>
              <a:t/>
            </a:r>
            <a:br>
              <a:rPr kumimoji="1" lang="en-US" altLang="ja-JP" sz="1200" smtClean="0"/>
            </a:br>
            <a:r>
              <a:rPr kumimoji="1" lang="ja-JP" altLang="en-US" sz="1200" smtClean="0"/>
              <a:t>（再接続したときに有効になるようにする。）</a:t>
            </a:r>
            <a:endParaRPr kumimoji="1" lang="en-US" altLang="ja-JP" sz="1200" smtClean="0"/>
          </a:p>
        </p:txBody>
      </p:sp>
      <p:cxnSp>
        <p:nvCxnSpPr>
          <p:cNvPr id="20" name="直線矢印コネクタ 19"/>
          <p:cNvCxnSpPr/>
          <p:nvPr/>
        </p:nvCxnSpPr>
        <p:spPr bwMode="auto">
          <a:xfrm>
            <a:off x="2123728" y="4723377"/>
            <a:ext cx="1337102" cy="190076"/>
          </a:xfrm>
          <a:prstGeom prst="straightConnector1">
            <a:avLst/>
          </a:prstGeom>
          <a:ln>
            <a:solidFill>
              <a:srgbClr val="FFFF00"/>
            </a:solidFill>
            <a:headEnd type="none" w="med" len="med"/>
            <a:tailEnd type="triangle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矢印コネクタ 20"/>
          <p:cNvCxnSpPr/>
          <p:nvPr/>
        </p:nvCxnSpPr>
        <p:spPr bwMode="auto">
          <a:xfrm flipV="1">
            <a:off x="2123728" y="4739833"/>
            <a:ext cx="1331315" cy="173620"/>
          </a:xfrm>
          <a:prstGeom prst="straightConnector1">
            <a:avLst/>
          </a:prstGeom>
          <a:ln>
            <a:solidFill>
              <a:srgbClr val="FFFF00"/>
            </a:solidFill>
            <a:headEnd type="none" w="med" len="med"/>
            <a:tailEnd type="triangle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直線矢印コネクタ 23"/>
          <p:cNvCxnSpPr/>
          <p:nvPr/>
        </p:nvCxnSpPr>
        <p:spPr bwMode="auto">
          <a:xfrm>
            <a:off x="2151687" y="5106702"/>
            <a:ext cx="4283837" cy="206078"/>
          </a:xfrm>
          <a:prstGeom prst="straightConnector1">
            <a:avLst/>
          </a:prstGeom>
          <a:ln>
            <a:solidFill>
              <a:srgbClr val="FFFF00"/>
            </a:solidFill>
            <a:headEnd type="none" w="med" len="med"/>
            <a:tailEnd type="triangle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直線矢印コネクタ 25"/>
          <p:cNvCxnSpPr/>
          <p:nvPr/>
        </p:nvCxnSpPr>
        <p:spPr bwMode="auto">
          <a:xfrm flipV="1">
            <a:off x="5004206" y="5109671"/>
            <a:ext cx="1431318" cy="1"/>
          </a:xfrm>
          <a:prstGeom prst="straightConnector1">
            <a:avLst/>
          </a:prstGeom>
          <a:ln>
            <a:solidFill>
              <a:srgbClr val="FFFF00"/>
            </a:solidFill>
            <a:headEnd type="none" w="med" len="med"/>
            <a:tailEnd type="triangle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矢印コネクタ 29"/>
          <p:cNvCxnSpPr/>
          <p:nvPr/>
        </p:nvCxnSpPr>
        <p:spPr bwMode="auto">
          <a:xfrm flipV="1">
            <a:off x="5004048" y="4923806"/>
            <a:ext cx="1431318" cy="1"/>
          </a:xfrm>
          <a:prstGeom prst="straightConnector1">
            <a:avLst/>
          </a:prstGeom>
          <a:ln>
            <a:solidFill>
              <a:srgbClr val="FFFF00"/>
            </a:solidFill>
            <a:headEnd type="none" w="med" len="med"/>
            <a:tailEnd type="triangle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矢印コネクタ 30"/>
          <p:cNvCxnSpPr/>
          <p:nvPr/>
        </p:nvCxnSpPr>
        <p:spPr bwMode="auto">
          <a:xfrm flipV="1">
            <a:off x="5004048" y="4736718"/>
            <a:ext cx="1431318" cy="1"/>
          </a:xfrm>
          <a:prstGeom prst="straightConnector1">
            <a:avLst/>
          </a:prstGeom>
          <a:ln>
            <a:solidFill>
              <a:srgbClr val="FFFF00"/>
            </a:solidFill>
            <a:headEnd type="none" w="med" len="med"/>
            <a:tailEnd type="triangle"/>
          </a:ln>
          <a:extLst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テキスト ボックス 31"/>
          <p:cNvSpPr txBox="1"/>
          <p:nvPr/>
        </p:nvSpPr>
        <p:spPr>
          <a:xfrm>
            <a:off x="7613998" y="5739191"/>
            <a:ext cx="126669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smtClean="0"/>
              <a:t>・</a:t>
            </a:r>
            <a:r>
              <a:rPr kumimoji="1" lang="en-US" altLang="ja-JP" sz="1000" smtClean="0"/>
              <a:t>D</a:t>
            </a:r>
            <a:r>
              <a:rPr kumimoji="1" lang="ja-JP" altLang="en-US" sz="1000" smtClean="0"/>
              <a:t>は使われない</a:t>
            </a:r>
            <a:endParaRPr kumimoji="1" lang="en-US" altLang="ja-JP" sz="1000" smtClean="0"/>
          </a:p>
          <a:p>
            <a:r>
              <a:rPr lang="ja-JP" altLang="en-US" sz="1000" smtClean="0"/>
              <a:t>・</a:t>
            </a:r>
            <a:r>
              <a:rPr lang="en-US" altLang="ja-JP" sz="1000" smtClean="0"/>
              <a:t>C</a:t>
            </a:r>
            <a:r>
              <a:rPr lang="ja-JP" altLang="en-US" sz="1000" smtClean="0"/>
              <a:t>は削除せず残す</a:t>
            </a:r>
            <a:endParaRPr kumimoji="1" lang="ja-JP" altLang="en-US" sz="1000"/>
          </a:p>
        </p:txBody>
      </p:sp>
      <p:sp>
        <p:nvSpPr>
          <p:cNvPr id="33" name="大かっこ 32"/>
          <p:cNvSpPr/>
          <p:nvPr/>
        </p:nvSpPr>
        <p:spPr bwMode="auto">
          <a:xfrm>
            <a:off x="7596336" y="5739040"/>
            <a:ext cx="1224136" cy="421040"/>
          </a:xfrm>
          <a:prstGeom prst="bracketPair">
            <a:avLst/>
          </a:prstGeom>
          <a:ln>
            <a:headEnd type="none" w="med" len="med"/>
            <a:tailEnd type="none" w="med" len="med"/>
          </a:ln>
          <a:extLst/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  <p:txBody>
          <a:bodyPr vert="horz" wrap="none" lIns="90000" tIns="0" rIns="9000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572885234"/>
      </p:ext>
    </p:extLst>
  </p:cSld>
  <p:clrMapOvr>
    <a:masterClrMapping/>
  </p:clrMapOvr>
</p:sld>
</file>

<file path=ppt/theme/theme1.xml><?xml version="1.0" encoding="utf-8"?>
<a:theme xmlns:a="http://schemas.openxmlformats.org/drawingml/2006/main" name="Stream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ＭＳ Ｐゴシック"/>
        <a:ea typeface="ＭＳ Ｐゴシック"/>
        <a:cs typeface=""/>
      </a:majorFont>
      <a:minorFont>
        <a:latin typeface="ＭＳ Ｐゴシック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0000" tIns="0" rIns="90000" bIns="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ＭＳ Ｐゴシック" panose="020B0600070205080204" pitchFamily="50" charset="-128"/>
            <a:ea typeface="ＭＳ Ｐゴシック" panose="020B0600070205080204" pitchFamily="50" charset="-128"/>
          </a:defRPr>
        </a:defPPr>
      </a:lstStyle>
    </a:lnDef>
  </a:objectDefaults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テンプレート.potx" id="{BF02EF67-A973-45C6-855D-2F98919D94C5}" vid="{1D2CB8D2-FC2E-448A-AFE2-C6C04FAEEEFD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テンプレート</Template>
  <TotalTime>440</TotalTime>
  <Words>437</Words>
  <Application>Microsoft Office PowerPoint</Application>
  <PresentationFormat>画面に合わせる (4:3)</PresentationFormat>
  <Paragraphs>140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ＭＳ Ｐゴシック</vt:lpstr>
      <vt:lpstr>ＭＳ Ｐ明朝</vt:lpstr>
      <vt:lpstr>Arial</vt:lpstr>
      <vt:lpstr>Consolas</vt:lpstr>
      <vt:lpstr>Wingdings</vt:lpstr>
      <vt:lpstr>Stream</vt:lpstr>
      <vt:lpstr>入力</vt:lpstr>
      <vt:lpstr>ドラム入力へのマッピング</vt:lpstr>
      <vt:lpstr>シーケンス入力</vt:lpstr>
      <vt:lpstr>入力管理</vt:lpstr>
      <vt:lpstr>MIDIデバイスの可変IDへの対応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入力</dc:title>
  <dc:creator>Kenji Yamazaki</dc:creator>
  <cp:lastModifiedBy>Kenji Yamazaki</cp:lastModifiedBy>
  <cp:revision>23</cp:revision>
  <dcterms:created xsi:type="dcterms:W3CDTF">2017-03-09T09:09:48Z</dcterms:created>
  <dcterms:modified xsi:type="dcterms:W3CDTF">2017-05-03T12:02:45Z</dcterms:modified>
</cp:coreProperties>
</file>

<file path=docProps/thumbnail.jpeg>
</file>