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705100" cy="1206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918147"/>
            <a:ext cx="189179" cy="279400"/>
          </a:xfrm>
          <a:prstGeom prst="rect"/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27379" y="918147"/>
            <a:ext cx="189179" cy="279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470558" y="918147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913737" y="918147"/>
            <a:ext cx="177800" cy="279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7" name=""/>
          <p:cNvSpPr/>
          <p:nvPr/>
        </p:nvSpPr>
        <p:spPr>
          <a:xfrm>
            <a:off x="2345537" y="584200"/>
            <a:ext cx="680313" cy="947295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510637" y="723900"/>
            <a:ext cx="3755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BIG</a:t>
            </a:r>
          </a:p>
        </p:txBody>
      </p:sp>
      <p:sp>
        <p:nvSpPr>
          <p:cNvPr id="9" name=""/>
          <p:cNvSpPr/>
          <p:nvPr/>
        </p:nvSpPr>
        <p:spPr>
          <a:xfrm>
            <a:off x="2551449" y="1040150"/>
            <a:ext cx="268490" cy="416393"/>
          </a:xfrm>
          <a:custGeom>
            <a:pathLst>
              <a:path w="268490" h="416393">
                <a:moveTo>
                  <a:pt x="0" y="208196"/>
                </a:moveTo>
                <a:cubicBezTo>
                  <a:pt x="0" y="0"/>
                  <a:pt x="268490" y="0"/>
                  <a:pt x="268490" y="208196"/>
                </a:cubicBezTo>
                <a:cubicBezTo>
                  <a:pt x="268490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00FF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591104" y="1108647"/>
            <a:ext cx="189179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1" name=""/>
          <p:cNvCxnSpPr/>
          <p:nvPr/>
        </p:nvCxnSpPr>
        <p:spPr>
          <a:xfrm>
            <a:off x="2091537" y="1082641"/>
            <a:ext cx="462927" cy="12910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