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11B5-2115-45C1-8945-4CD8CCC3DB36}" type="datetimeFigureOut">
              <a:rPr lang="pt-BR" smtClean="0"/>
              <a:t>26/02/2016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79989-2F28-4935-9FD0-F71FBA1F1C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87689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11B5-2115-45C1-8945-4CD8CCC3DB36}" type="datetimeFigureOut">
              <a:rPr lang="pt-BR" smtClean="0"/>
              <a:t>26/02/2016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79989-2F28-4935-9FD0-F71FBA1F1C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9566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11B5-2115-45C1-8945-4CD8CCC3DB36}" type="datetimeFigureOut">
              <a:rPr lang="pt-BR" smtClean="0"/>
              <a:t>26/02/2016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79989-2F28-4935-9FD0-F71FBA1F1C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18669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11B5-2115-45C1-8945-4CD8CCC3DB36}" type="datetimeFigureOut">
              <a:rPr lang="pt-BR" smtClean="0"/>
              <a:t>26/02/2016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79989-2F28-4935-9FD0-F71FBA1F1C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1439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11B5-2115-45C1-8945-4CD8CCC3DB36}" type="datetimeFigureOut">
              <a:rPr lang="pt-BR" smtClean="0"/>
              <a:t>26/02/2016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79989-2F28-4935-9FD0-F71FBA1F1C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69095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11B5-2115-45C1-8945-4CD8CCC3DB36}" type="datetimeFigureOut">
              <a:rPr lang="pt-BR" smtClean="0"/>
              <a:t>26/02/2016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79989-2F28-4935-9FD0-F71FBA1F1C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36734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11B5-2115-45C1-8945-4CD8CCC3DB36}" type="datetimeFigureOut">
              <a:rPr lang="pt-BR" smtClean="0"/>
              <a:t>26/02/2016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79989-2F28-4935-9FD0-F71FBA1F1C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99611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11B5-2115-45C1-8945-4CD8CCC3DB36}" type="datetimeFigureOut">
              <a:rPr lang="pt-BR" smtClean="0"/>
              <a:t>26/02/2016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79989-2F28-4935-9FD0-F71FBA1F1C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8117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11B5-2115-45C1-8945-4CD8CCC3DB36}" type="datetimeFigureOut">
              <a:rPr lang="pt-BR" smtClean="0"/>
              <a:t>26/02/2016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79989-2F28-4935-9FD0-F71FBA1F1C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7410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11B5-2115-45C1-8945-4CD8CCC3DB36}" type="datetimeFigureOut">
              <a:rPr lang="pt-BR" smtClean="0"/>
              <a:t>26/02/2016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79989-2F28-4935-9FD0-F71FBA1F1C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60458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11B5-2115-45C1-8945-4CD8CCC3DB36}" type="datetimeFigureOut">
              <a:rPr lang="pt-BR" smtClean="0"/>
              <a:t>26/02/2016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79989-2F28-4935-9FD0-F71FBA1F1C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81599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A711B5-2115-45C1-8945-4CD8CCC3DB36}" type="datetimeFigureOut">
              <a:rPr lang="pt-BR" smtClean="0"/>
              <a:t>26/02/2016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179989-2F28-4935-9FD0-F71FBA1F1C2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51771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4944643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Presentation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WPS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WPS Presentation</dc:title>
</cp:coreProperties>
</file>