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8"/>
  </p:notesMasterIdLst>
  <p:sldIdLst>
    <p:sldId id="256" r:id="rId5"/>
    <p:sldId id="257" r:id="rId6"/>
    <p:sldId id="258" r:id="rId7"/>
  </p:sldIdLst>
  <p:sldSz cx="12192000" cy="6858000"/>
  <p:notesSz cx="6888163" cy="100187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514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98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1A24 森 荘太【鈴鹿】" userId="3f0e128d-e6d3-4e3e-b12f-f9df9f7a3594" providerId="ADAL" clId="{F3148E5B-6662-4346-A6E7-2061D52176E5}"/>
    <pc:docChg chg="delSld modSld">
      <pc:chgData name="1A24 森 荘太【鈴鹿】" userId="3f0e128d-e6d3-4e3e-b12f-f9df9f7a3594" providerId="ADAL" clId="{F3148E5B-6662-4346-A6E7-2061D52176E5}" dt="2023-05-16T03:33:00.862" v="174"/>
      <pc:docMkLst>
        <pc:docMk/>
      </pc:docMkLst>
      <pc:sldChg chg="modTransition">
        <pc:chgData name="1A24 森 荘太【鈴鹿】" userId="3f0e128d-e6d3-4e3e-b12f-f9df9f7a3594" providerId="ADAL" clId="{F3148E5B-6662-4346-A6E7-2061D52176E5}" dt="2023-05-16T03:28:43.239" v="2"/>
        <pc:sldMkLst>
          <pc:docMk/>
          <pc:sldMk cId="3538336802" sldId="257"/>
        </pc:sldMkLst>
      </pc:sldChg>
      <pc:sldChg chg="addSp modSp modTransition">
        <pc:chgData name="1A24 森 荘太【鈴鹿】" userId="3f0e128d-e6d3-4e3e-b12f-f9df9f7a3594" providerId="ADAL" clId="{F3148E5B-6662-4346-A6E7-2061D52176E5}" dt="2023-05-16T03:33:00.862" v="174"/>
        <pc:sldMkLst>
          <pc:docMk/>
          <pc:sldMk cId="2332579135" sldId="258"/>
        </pc:sldMkLst>
        <pc:spChg chg="add mod">
          <ac:chgData name="1A24 森 荘太【鈴鹿】" userId="3f0e128d-e6d3-4e3e-b12f-f9df9f7a3594" providerId="ADAL" clId="{F3148E5B-6662-4346-A6E7-2061D52176E5}" dt="2023-05-16T03:33:00.862" v="174"/>
          <ac:spMkLst>
            <pc:docMk/>
            <pc:sldMk cId="2332579135" sldId="258"/>
            <ac:spMk id="2" creationId="{D901E636-E863-40BD-AAF8-632BC8529F70}"/>
          </ac:spMkLst>
        </pc:spChg>
      </pc:sldChg>
      <pc:sldChg chg="del">
        <pc:chgData name="1A24 森 荘太【鈴鹿】" userId="3f0e128d-e6d3-4e3e-b12f-f9df9f7a3594" providerId="ADAL" clId="{F3148E5B-6662-4346-A6E7-2061D52176E5}" dt="2023-05-16T03:28:29.131" v="0" actId="2696"/>
        <pc:sldMkLst>
          <pc:docMk/>
          <pc:sldMk cId="4201884649" sldId="259"/>
        </pc:sldMkLst>
      </pc:sldChg>
      <pc:sldChg chg="del">
        <pc:chgData name="1A24 森 荘太【鈴鹿】" userId="3f0e128d-e6d3-4e3e-b12f-f9df9f7a3594" providerId="ADAL" clId="{F3148E5B-6662-4346-A6E7-2061D52176E5}" dt="2023-05-16T03:28:33.681" v="1" actId="2696"/>
        <pc:sldMkLst>
          <pc:docMk/>
          <pc:sldMk cId="1729486228" sldId="262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DAA529-27F5-4E3E-A98E-5041DCED4A3D}" type="datetimeFigureOut">
              <a:rPr kumimoji="1" lang="ja-JP" altLang="en-US" smtClean="0"/>
              <a:t>2023/5/16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39738" y="1252538"/>
            <a:ext cx="6008687" cy="3381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8975" y="4821238"/>
            <a:ext cx="5510213" cy="39449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902075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EDCB54-B944-4864-9B99-E944CF8CD2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83099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FE3707E-DF5A-4561-AF4E-C3D187A923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2989ED3-7AAB-49DA-BFC9-4E25AA70321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252FD1B-B003-452A-AA3D-06538C1120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91A83-8798-4AB5-8ED8-138503C48FCA}" type="datetimeFigureOut">
              <a:rPr kumimoji="1" lang="ja-JP" altLang="en-US" smtClean="0"/>
              <a:t>2023/5/16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2102181-0D3F-4AC5-B347-720E7199B3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E41D856-CC34-403C-85B9-F1B8ACB5C0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DEA76-AF95-4561-87C3-BF87E696B6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41265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54B1A5C-573D-4A91-A86E-E16EBAEAF3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B0DF41A-398C-4768-ABFC-80AC768E38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AE47024-B469-4783-9A9B-D66B0F7BEB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91A83-8798-4AB5-8ED8-138503C48FCA}" type="datetimeFigureOut">
              <a:rPr kumimoji="1" lang="ja-JP" altLang="en-US" smtClean="0"/>
              <a:t>2023/5/16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26B52A9-C6B8-4D9F-B18B-E7165C067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C2D156C-E839-4E04-A6DD-DEB9848258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DEA76-AF95-4561-87C3-BF87E696B6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57609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3D559D77-3403-4078-92AF-1ED936D8AE1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E00625D-5726-43E6-A9B5-B7978A7E12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70A186A-EF60-476B-B5F3-B6F8947F21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91A83-8798-4AB5-8ED8-138503C48FCA}" type="datetimeFigureOut">
              <a:rPr kumimoji="1" lang="ja-JP" altLang="en-US" smtClean="0"/>
              <a:t>2023/5/16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FF523F0-C378-4E49-BB0D-8268BDAFE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E7DB9C0-6A44-4BB3-8DB2-0931690DBE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DEA76-AF95-4561-87C3-BF87E696B6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28452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622C54A-558C-4694-B584-70D4BF1AA2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EFEC05B-1C61-410A-B1F7-ECDCDD92C3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49451B9-B04E-40CC-8A4A-E34C51F68E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91A83-8798-4AB5-8ED8-138503C48FCA}" type="datetimeFigureOut">
              <a:rPr kumimoji="1" lang="ja-JP" altLang="en-US" smtClean="0"/>
              <a:t>2023/5/16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E228F68-D0D8-42CE-B7A0-626F56C8EA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5AF4B3A-014F-43F8-B8FF-0B237A9B44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DEA76-AF95-4561-87C3-BF87E696B6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60955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C15EFE7-95B3-4DCA-9338-981DE49756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8BDE36B-96C4-49D2-AC32-96E38D6EF3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3E67B2B-0B84-42EE-995C-DFA9D085AA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91A83-8798-4AB5-8ED8-138503C48FCA}" type="datetimeFigureOut">
              <a:rPr kumimoji="1" lang="ja-JP" altLang="en-US" smtClean="0"/>
              <a:t>2023/5/16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D8D23F5-2E6A-45AF-A744-F98C8FA0B6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C7C5685-9C5A-46B2-A491-D8E7F2FF0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DEA76-AF95-4561-87C3-BF87E696B6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0091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E789C15-80CD-437B-BF9D-BBB8E17816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E728B21-C45B-4061-A078-3C52E6B990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9028154-B870-412F-9F1B-06CF65FD8B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F24DDC5-2A9C-4DA5-B5D8-BC16EAA1BD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91A83-8798-4AB5-8ED8-138503C48FCA}" type="datetimeFigureOut">
              <a:rPr kumimoji="1" lang="ja-JP" altLang="en-US" smtClean="0"/>
              <a:t>2023/5/16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6B438A5-1E20-4A06-A589-007479BA73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7F8E5F7-AA8F-42D0-8FC1-2578B2C9EA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DEA76-AF95-4561-87C3-BF87E696B6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0546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27E7AE2-6416-445E-B34F-6A5B8A419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2D419CF-EA96-4947-949D-BD4EAF0432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71AD413-45EF-412B-821E-0DC876A39D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7396073-CCD1-45FC-8695-8E4E255D9B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BDEA262E-68FF-41FB-9D06-A96605ADF2F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C5E930C3-28A4-4841-B38D-FE51297F13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91A83-8798-4AB5-8ED8-138503C48FCA}" type="datetimeFigureOut">
              <a:rPr kumimoji="1" lang="ja-JP" altLang="en-US" smtClean="0"/>
              <a:t>2023/5/16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D143D0B9-7508-4D2C-A367-8291D12E1C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CD68090D-E4EF-4C89-8B84-D9F6FD1FA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DEA76-AF95-4561-87C3-BF87E696B6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4828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0EF9A26-584C-4F3C-B8D2-66240E3422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A4C12719-F495-4CB1-A6D6-8DA8E593BC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91A83-8798-4AB5-8ED8-138503C48FCA}" type="datetimeFigureOut">
              <a:rPr kumimoji="1" lang="ja-JP" altLang="en-US" smtClean="0"/>
              <a:t>2023/5/16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0CCB7DB-ED10-4DC3-9192-B4DD168C0B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D793B6C-87E4-411E-B427-786A6E6AA4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DEA76-AF95-4561-87C3-BF87E696B6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6675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C524BEF4-0E09-4E6C-89D3-99604BBCB4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91A83-8798-4AB5-8ED8-138503C48FCA}" type="datetimeFigureOut">
              <a:rPr kumimoji="1" lang="ja-JP" altLang="en-US" smtClean="0"/>
              <a:t>2023/5/16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1064B996-4FC7-4934-A8E9-AFAA6A8DC3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214248D-F293-44B7-A1C8-6EAC85EAFD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DEA76-AF95-4561-87C3-BF87E696B6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32728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E5D7850-049F-44D6-94E6-B0F9DD0EB1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305F2FE-32BB-458A-8E87-F516DDAF38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CB202ED-CB79-4221-9442-1C577BE410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C2D349C-EBDF-4337-A682-FE44581585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91A83-8798-4AB5-8ED8-138503C48FCA}" type="datetimeFigureOut">
              <a:rPr kumimoji="1" lang="ja-JP" altLang="en-US" smtClean="0"/>
              <a:t>2023/5/16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B7FE8BB-6021-4237-A959-8C79FFEE1F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11B1D94-5843-4334-B3FA-AE546C47BB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DEA76-AF95-4561-87C3-BF87E696B6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0736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85D6886-1F56-456B-8402-AE8B3B4DEE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783D577-E01C-45D4-A46E-0862E1533CE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451FDD6-F591-4A28-8E25-CC094C1CC1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7E01B44-41FB-4785-BE0D-B9B2BA05A9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91A83-8798-4AB5-8ED8-138503C48FCA}" type="datetimeFigureOut">
              <a:rPr kumimoji="1" lang="ja-JP" altLang="en-US" smtClean="0"/>
              <a:t>2023/5/16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6E5F2B5-D985-4943-9C73-41DE2A341D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60524BA-6A0A-4DC3-A61D-52451CA362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DEA76-AF95-4561-87C3-BF87E696B6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9796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959E7ECB-035E-4818-80EF-F72DFA0187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938BA98-2A5D-4420-81C3-9CFF5B8F42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D01F228-0322-43A5-8EB9-16572D1E84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C91A83-8798-4AB5-8ED8-138503C48FCA}" type="datetimeFigureOut">
              <a:rPr kumimoji="1" lang="ja-JP" altLang="en-US" smtClean="0"/>
              <a:t>2023/5/16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4CC7D85-C27C-4187-8ECD-3437D0060C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4B89A10-E59D-465F-A705-F5F896A83B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CDEA76-AF95-4561-87C3-BF87E696B6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0841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kosenjp.sharepoint.com/:p:/s/msteams_80d31d/EZ4c9kQHDt9OpRqKpOVkWkoBXDHke92WpOgSEC2p67XC5w?e=ZwIdrs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79" name="直線コネクタ 378">
            <a:extLst>
              <a:ext uri="{FF2B5EF4-FFF2-40B4-BE49-F238E27FC236}">
                <a16:creationId xmlns:a16="http://schemas.microsoft.com/office/drawing/2014/main" id="{1ADE1C96-D233-493A-93F1-D43386A07B8B}"/>
              </a:ext>
            </a:extLst>
          </p:cNvPr>
          <p:cNvCxnSpPr>
            <a:cxnSpLocks/>
          </p:cNvCxnSpPr>
          <p:nvPr/>
        </p:nvCxnSpPr>
        <p:spPr>
          <a:xfrm flipH="1">
            <a:off x="4186186" y="2876705"/>
            <a:ext cx="352612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6" name="グループ化 285">
            <a:extLst>
              <a:ext uri="{FF2B5EF4-FFF2-40B4-BE49-F238E27FC236}">
                <a16:creationId xmlns:a16="http://schemas.microsoft.com/office/drawing/2014/main" id="{D7A35A33-B631-4EB0-B386-62B2247EDC1A}"/>
              </a:ext>
            </a:extLst>
          </p:cNvPr>
          <p:cNvGrpSpPr/>
          <p:nvPr/>
        </p:nvGrpSpPr>
        <p:grpSpPr>
          <a:xfrm>
            <a:off x="4093574" y="2698720"/>
            <a:ext cx="92613" cy="458982"/>
            <a:chOff x="7440641" y="3310314"/>
            <a:chExt cx="92613" cy="458982"/>
          </a:xfrm>
        </p:grpSpPr>
        <p:cxnSp>
          <p:nvCxnSpPr>
            <p:cNvPr id="742" name="直線コネクタ 741">
              <a:extLst>
                <a:ext uri="{FF2B5EF4-FFF2-40B4-BE49-F238E27FC236}">
                  <a16:creationId xmlns:a16="http://schemas.microsoft.com/office/drawing/2014/main" id="{36FE589B-1009-455F-8FBB-59B58974BAC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533253" y="3310314"/>
              <a:ext cx="1" cy="45898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3" name="直線コネクタ 742">
              <a:extLst>
                <a:ext uri="{FF2B5EF4-FFF2-40B4-BE49-F238E27FC236}">
                  <a16:creationId xmlns:a16="http://schemas.microsoft.com/office/drawing/2014/main" id="{595354FC-E4F7-43AB-871C-F12C0CB2638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440641" y="3396688"/>
              <a:ext cx="0" cy="25514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0" name="フリーフォーム: 図形 369">
            <a:extLst>
              <a:ext uri="{FF2B5EF4-FFF2-40B4-BE49-F238E27FC236}">
                <a16:creationId xmlns:a16="http://schemas.microsoft.com/office/drawing/2014/main" id="{24A2EB4E-7B38-4877-B0A2-D398BDD24FD4}"/>
              </a:ext>
            </a:extLst>
          </p:cNvPr>
          <p:cNvSpPr/>
          <p:nvPr/>
        </p:nvSpPr>
        <p:spPr>
          <a:xfrm rot="10800000">
            <a:off x="1192223" y="3311928"/>
            <a:ext cx="4413261" cy="630819"/>
          </a:xfrm>
          <a:custGeom>
            <a:avLst/>
            <a:gdLst>
              <a:gd name="connsiteX0" fmla="*/ 736120 w 736120"/>
              <a:gd name="connsiteY0" fmla="*/ 0 h 1201947"/>
              <a:gd name="connsiteX1" fmla="*/ 0 w 736120"/>
              <a:gd name="connsiteY1" fmla="*/ 0 h 1201947"/>
              <a:gd name="connsiteX2" fmla="*/ 0 w 736120"/>
              <a:gd name="connsiteY2" fmla="*/ 1201947 h 1201947"/>
              <a:gd name="connsiteX3" fmla="*/ 316302 w 736120"/>
              <a:gd name="connsiteY3" fmla="*/ 1201947 h 1201947"/>
              <a:gd name="connsiteX0" fmla="*/ 736120 w 736120"/>
              <a:gd name="connsiteY0" fmla="*/ 0 h 1207797"/>
              <a:gd name="connsiteX1" fmla="*/ 0 w 736120"/>
              <a:gd name="connsiteY1" fmla="*/ 0 h 1207797"/>
              <a:gd name="connsiteX2" fmla="*/ 0 w 736120"/>
              <a:gd name="connsiteY2" fmla="*/ 1201947 h 1207797"/>
              <a:gd name="connsiteX3" fmla="*/ 556462 w 736120"/>
              <a:gd name="connsiteY3" fmla="*/ 1207797 h 1207797"/>
              <a:gd name="connsiteX0" fmla="*/ 736120 w 736120"/>
              <a:gd name="connsiteY0" fmla="*/ 0 h 1202510"/>
              <a:gd name="connsiteX1" fmla="*/ 0 w 736120"/>
              <a:gd name="connsiteY1" fmla="*/ 0 h 1202510"/>
              <a:gd name="connsiteX2" fmla="*/ 0 w 736120"/>
              <a:gd name="connsiteY2" fmla="*/ 1201947 h 1202510"/>
              <a:gd name="connsiteX3" fmla="*/ 475572 w 736120"/>
              <a:gd name="connsiteY3" fmla="*/ 1201948 h 1202510"/>
              <a:gd name="connsiteX0" fmla="*/ 736120 w 736120"/>
              <a:gd name="connsiteY0" fmla="*/ 0 h 1202510"/>
              <a:gd name="connsiteX1" fmla="*/ 0 w 736120"/>
              <a:gd name="connsiteY1" fmla="*/ 0 h 1202510"/>
              <a:gd name="connsiteX2" fmla="*/ 0 w 736120"/>
              <a:gd name="connsiteY2" fmla="*/ 1201947 h 1202510"/>
              <a:gd name="connsiteX3" fmla="*/ 260855 w 736120"/>
              <a:gd name="connsiteY3" fmla="*/ 1201948 h 1202510"/>
              <a:gd name="connsiteX0" fmla="*/ 736120 w 736120"/>
              <a:gd name="connsiteY0" fmla="*/ 0 h 1202510"/>
              <a:gd name="connsiteX1" fmla="*/ 0 w 736120"/>
              <a:gd name="connsiteY1" fmla="*/ 0 h 1202510"/>
              <a:gd name="connsiteX2" fmla="*/ 0 w 736120"/>
              <a:gd name="connsiteY2" fmla="*/ 1201947 h 1202510"/>
              <a:gd name="connsiteX3" fmla="*/ 103714 w 736120"/>
              <a:gd name="connsiteY3" fmla="*/ 1201949 h 1202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6120" h="1202510">
                <a:moveTo>
                  <a:pt x="736120" y="0"/>
                </a:moveTo>
                <a:lnTo>
                  <a:pt x="0" y="0"/>
                </a:lnTo>
                <a:lnTo>
                  <a:pt x="0" y="1201947"/>
                </a:lnTo>
                <a:cubicBezTo>
                  <a:pt x="185487" y="1203897"/>
                  <a:pt x="-81773" y="1199999"/>
                  <a:pt x="103714" y="1201949"/>
                </a:cubicBezTo>
              </a:path>
            </a:pathLst>
          </a:cu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80" name="フリーフォーム: 図形 279">
            <a:extLst>
              <a:ext uri="{FF2B5EF4-FFF2-40B4-BE49-F238E27FC236}">
                <a16:creationId xmlns:a16="http://schemas.microsoft.com/office/drawing/2014/main" id="{60FD24D8-EEE7-4E5A-8A75-8ECD3B7C3B89}"/>
              </a:ext>
            </a:extLst>
          </p:cNvPr>
          <p:cNvSpPr/>
          <p:nvPr/>
        </p:nvSpPr>
        <p:spPr>
          <a:xfrm>
            <a:off x="4957973" y="2277096"/>
            <a:ext cx="3901528" cy="579544"/>
          </a:xfrm>
          <a:custGeom>
            <a:avLst/>
            <a:gdLst>
              <a:gd name="connsiteX0" fmla="*/ 322053 w 322053"/>
              <a:gd name="connsiteY0" fmla="*/ 0 h 718868"/>
              <a:gd name="connsiteX1" fmla="*/ 322053 w 322053"/>
              <a:gd name="connsiteY1" fmla="*/ 718868 h 718868"/>
              <a:gd name="connsiteX2" fmla="*/ 0 w 322053"/>
              <a:gd name="connsiteY2" fmla="*/ 718868 h 7188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2053" h="718868">
                <a:moveTo>
                  <a:pt x="322053" y="0"/>
                </a:moveTo>
                <a:lnTo>
                  <a:pt x="322053" y="718868"/>
                </a:lnTo>
                <a:lnTo>
                  <a:pt x="0" y="718868"/>
                </a:lnTo>
              </a:path>
            </a:pathLst>
          </a:cu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483" name="グループ化 482">
            <a:extLst>
              <a:ext uri="{FF2B5EF4-FFF2-40B4-BE49-F238E27FC236}">
                <a16:creationId xmlns:a16="http://schemas.microsoft.com/office/drawing/2014/main" id="{D5F2FC63-957A-482E-8C59-9FDE8617C65D}"/>
              </a:ext>
            </a:extLst>
          </p:cNvPr>
          <p:cNvGrpSpPr/>
          <p:nvPr/>
        </p:nvGrpSpPr>
        <p:grpSpPr>
          <a:xfrm rot="16200000">
            <a:off x="7824174" y="282255"/>
            <a:ext cx="2113136" cy="1181563"/>
            <a:chOff x="2037559" y="1066063"/>
            <a:chExt cx="2113136" cy="1181563"/>
          </a:xfrm>
        </p:grpSpPr>
        <p:grpSp>
          <p:nvGrpSpPr>
            <p:cNvPr id="484" name="グループ化 483">
              <a:extLst>
                <a:ext uri="{FF2B5EF4-FFF2-40B4-BE49-F238E27FC236}">
                  <a16:creationId xmlns:a16="http://schemas.microsoft.com/office/drawing/2014/main" id="{B0B9D19E-36BE-45BF-A73C-C874BCC777AA}"/>
                </a:ext>
              </a:extLst>
            </p:cNvPr>
            <p:cNvGrpSpPr/>
            <p:nvPr/>
          </p:nvGrpSpPr>
          <p:grpSpPr>
            <a:xfrm>
              <a:off x="2037559" y="1066063"/>
              <a:ext cx="2113136" cy="1181563"/>
              <a:chOff x="2149393" y="1218233"/>
              <a:chExt cx="2113136" cy="1174377"/>
            </a:xfrm>
          </p:grpSpPr>
          <p:sp>
            <p:nvSpPr>
              <p:cNvPr id="520" name="正方形/長方形 519">
                <a:extLst>
                  <a:ext uri="{FF2B5EF4-FFF2-40B4-BE49-F238E27FC236}">
                    <a16:creationId xmlns:a16="http://schemas.microsoft.com/office/drawing/2014/main" id="{7AB42CA1-A1DD-4A21-AC84-B6891CBA6A93}"/>
                  </a:ext>
                </a:extLst>
              </p:cNvPr>
              <p:cNvSpPr/>
              <p:nvPr/>
            </p:nvSpPr>
            <p:spPr>
              <a:xfrm>
                <a:off x="2149393" y="1218233"/>
                <a:ext cx="1882588" cy="1174377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521" name="グループ化 520">
                <a:extLst>
                  <a:ext uri="{FF2B5EF4-FFF2-40B4-BE49-F238E27FC236}">
                    <a16:creationId xmlns:a16="http://schemas.microsoft.com/office/drawing/2014/main" id="{0BB4912A-9B7E-412A-B0FE-3D727C419219}"/>
                  </a:ext>
                </a:extLst>
              </p:cNvPr>
              <p:cNvGrpSpPr/>
              <p:nvPr/>
            </p:nvGrpSpPr>
            <p:grpSpPr>
              <a:xfrm>
                <a:off x="2463167" y="1258669"/>
                <a:ext cx="1799360" cy="197307"/>
                <a:chOff x="2382033" y="1278404"/>
                <a:chExt cx="1799360" cy="197307"/>
              </a:xfrm>
            </p:grpSpPr>
            <p:grpSp>
              <p:nvGrpSpPr>
                <p:cNvPr id="522" name="グループ化 521">
                  <a:extLst>
                    <a:ext uri="{FF2B5EF4-FFF2-40B4-BE49-F238E27FC236}">
                      <a16:creationId xmlns:a16="http://schemas.microsoft.com/office/drawing/2014/main" id="{66AB6F2F-1205-4962-B689-A45AF08C7FEC}"/>
                    </a:ext>
                  </a:extLst>
                </p:cNvPr>
                <p:cNvGrpSpPr/>
                <p:nvPr/>
              </p:nvGrpSpPr>
              <p:grpSpPr>
                <a:xfrm>
                  <a:off x="2382033" y="1278404"/>
                  <a:ext cx="1539344" cy="85521"/>
                  <a:chOff x="2379194" y="1063510"/>
                  <a:chExt cx="822942" cy="45720"/>
                </a:xfrm>
              </p:grpSpPr>
              <p:sp>
                <p:nvSpPr>
                  <p:cNvPr id="524" name="正方形/長方形 523">
                    <a:extLst>
                      <a:ext uri="{FF2B5EF4-FFF2-40B4-BE49-F238E27FC236}">
                        <a16:creationId xmlns:a16="http://schemas.microsoft.com/office/drawing/2014/main" id="{E695AF81-8D66-4C82-A90C-3558E180E3C4}"/>
                      </a:ext>
                    </a:extLst>
                  </p:cNvPr>
                  <p:cNvSpPr/>
                  <p:nvPr/>
                </p:nvSpPr>
                <p:spPr>
                  <a:xfrm>
                    <a:off x="2379194" y="1063511"/>
                    <a:ext cx="45719" cy="45719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5" name="正方形/長方形 524">
                    <a:extLst>
                      <a:ext uri="{FF2B5EF4-FFF2-40B4-BE49-F238E27FC236}">
                        <a16:creationId xmlns:a16="http://schemas.microsoft.com/office/drawing/2014/main" id="{C6F3CE8D-FF43-4FC0-9522-80FDBCE3C531}"/>
                      </a:ext>
                    </a:extLst>
                  </p:cNvPr>
                  <p:cNvSpPr/>
                  <p:nvPr/>
                </p:nvSpPr>
                <p:spPr>
                  <a:xfrm>
                    <a:off x="2424913" y="1063510"/>
                    <a:ext cx="45719" cy="45719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6" name="正方形/長方形 525">
                    <a:extLst>
                      <a:ext uri="{FF2B5EF4-FFF2-40B4-BE49-F238E27FC236}">
                        <a16:creationId xmlns:a16="http://schemas.microsoft.com/office/drawing/2014/main" id="{6DD3CE16-17EC-499D-AA7E-98DC854F5942}"/>
                      </a:ext>
                    </a:extLst>
                  </p:cNvPr>
                  <p:cNvSpPr/>
                  <p:nvPr/>
                </p:nvSpPr>
                <p:spPr>
                  <a:xfrm>
                    <a:off x="2470632" y="1063510"/>
                    <a:ext cx="45719" cy="45719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7" name="正方形/長方形 526">
                    <a:extLst>
                      <a:ext uri="{FF2B5EF4-FFF2-40B4-BE49-F238E27FC236}">
                        <a16:creationId xmlns:a16="http://schemas.microsoft.com/office/drawing/2014/main" id="{D51933EA-AAD0-42A1-BEC4-1B5E672462C1}"/>
                      </a:ext>
                    </a:extLst>
                  </p:cNvPr>
                  <p:cNvSpPr/>
                  <p:nvPr/>
                </p:nvSpPr>
                <p:spPr>
                  <a:xfrm>
                    <a:off x="2516351" y="1063511"/>
                    <a:ext cx="45719" cy="45719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528" name="正方形/長方形 527">
                    <a:extLst>
                      <a:ext uri="{FF2B5EF4-FFF2-40B4-BE49-F238E27FC236}">
                        <a16:creationId xmlns:a16="http://schemas.microsoft.com/office/drawing/2014/main" id="{6E1FF14F-6BAE-4A33-ABB3-6A300B0B1409}"/>
                      </a:ext>
                    </a:extLst>
                  </p:cNvPr>
                  <p:cNvSpPr/>
                  <p:nvPr/>
                </p:nvSpPr>
                <p:spPr>
                  <a:xfrm>
                    <a:off x="2562070" y="1063510"/>
                    <a:ext cx="45719" cy="45719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9" name="正方形/長方形 528">
                    <a:extLst>
                      <a:ext uri="{FF2B5EF4-FFF2-40B4-BE49-F238E27FC236}">
                        <a16:creationId xmlns:a16="http://schemas.microsoft.com/office/drawing/2014/main" id="{C505D496-7D6D-4A0B-88F2-E4EFEC7C98CB}"/>
                      </a:ext>
                    </a:extLst>
                  </p:cNvPr>
                  <p:cNvSpPr/>
                  <p:nvPr/>
                </p:nvSpPr>
                <p:spPr>
                  <a:xfrm>
                    <a:off x="2607789" y="1063510"/>
                    <a:ext cx="45719" cy="45719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0" name="正方形/長方形 529">
                    <a:extLst>
                      <a:ext uri="{FF2B5EF4-FFF2-40B4-BE49-F238E27FC236}">
                        <a16:creationId xmlns:a16="http://schemas.microsoft.com/office/drawing/2014/main" id="{D29C6CD6-69D0-4B39-944A-C09A15F3006D}"/>
                      </a:ext>
                    </a:extLst>
                  </p:cNvPr>
                  <p:cNvSpPr/>
                  <p:nvPr/>
                </p:nvSpPr>
                <p:spPr>
                  <a:xfrm>
                    <a:off x="2653508" y="1063511"/>
                    <a:ext cx="45719" cy="45719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1" name="正方形/長方形 530">
                    <a:extLst>
                      <a:ext uri="{FF2B5EF4-FFF2-40B4-BE49-F238E27FC236}">
                        <a16:creationId xmlns:a16="http://schemas.microsoft.com/office/drawing/2014/main" id="{490462C4-3F34-4EF5-8B89-47254976D4C1}"/>
                      </a:ext>
                    </a:extLst>
                  </p:cNvPr>
                  <p:cNvSpPr/>
                  <p:nvPr/>
                </p:nvSpPr>
                <p:spPr>
                  <a:xfrm>
                    <a:off x="2699227" y="1063510"/>
                    <a:ext cx="45719" cy="45719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2" name="正方形/長方形 531">
                    <a:extLst>
                      <a:ext uri="{FF2B5EF4-FFF2-40B4-BE49-F238E27FC236}">
                        <a16:creationId xmlns:a16="http://schemas.microsoft.com/office/drawing/2014/main" id="{1F24C57D-90BD-4583-9274-0953386DEAAD}"/>
                      </a:ext>
                    </a:extLst>
                  </p:cNvPr>
                  <p:cNvSpPr/>
                  <p:nvPr/>
                </p:nvSpPr>
                <p:spPr>
                  <a:xfrm>
                    <a:off x="2744946" y="1063510"/>
                    <a:ext cx="45719" cy="45719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3" name="正方形/長方形 532">
                    <a:extLst>
                      <a:ext uri="{FF2B5EF4-FFF2-40B4-BE49-F238E27FC236}">
                        <a16:creationId xmlns:a16="http://schemas.microsoft.com/office/drawing/2014/main" id="{05EDEC4C-A15C-4302-B2C0-5D2E7B6057F1}"/>
                      </a:ext>
                    </a:extLst>
                  </p:cNvPr>
                  <p:cNvSpPr/>
                  <p:nvPr/>
                </p:nvSpPr>
                <p:spPr>
                  <a:xfrm>
                    <a:off x="2790665" y="1063511"/>
                    <a:ext cx="45719" cy="45719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4" name="正方形/長方形 533">
                    <a:extLst>
                      <a:ext uri="{FF2B5EF4-FFF2-40B4-BE49-F238E27FC236}">
                        <a16:creationId xmlns:a16="http://schemas.microsoft.com/office/drawing/2014/main" id="{1C2B7841-1EFB-4966-9C31-FA7D8E4A21B5}"/>
                      </a:ext>
                    </a:extLst>
                  </p:cNvPr>
                  <p:cNvSpPr/>
                  <p:nvPr/>
                </p:nvSpPr>
                <p:spPr>
                  <a:xfrm>
                    <a:off x="2836384" y="1063510"/>
                    <a:ext cx="45719" cy="45719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5" name="正方形/長方形 534">
                    <a:extLst>
                      <a:ext uri="{FF2B5EF4-FFF2-40B4-BE49-F238E27FC236}">
                        <a16:creationId xmlns:a16="http://schemas.microsoft.com/office/drawing/2014/main" id="{9D1D9751-19DB-4EA7-958C-F193A3BE095A}"/>
                      </a:ext>
                    </a:extLst>
                  </p:cNvPr>
                  <p:cNvSpPr/>
                  <p:nvPr/>
                </p:nvSpPr>
                <p:spPr>
                  <a:xfrm>
                    <a:off x="2882103" y="1063510"/>
                    <a:ext cx="45719" cy="45719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6" name="正方形/長方形 535">
                    <a:extLst>
                      <a:ext uri="{FF2B5EF4-FFF2-40B4-BE49-F238E27FC236}">
                        <a16:creationId xmlns:a16="http://schemas.microsoft.com/office/drawing/2014/main" id="{C2FD218E-430F-4478-88D7-FACD181EB3A5}"/>
                      </a:ext>
                    </a:extLst>
                  </p:cNvPr>
                  <p:cNvSpPr/>
                  <p:nvPr/>
                </p:nvSpPr>
                <p:spPr>
                  <a:xfrm>
                    <a:off x="2927822" y="1063511"/>
                    <a:ext cx="45719" cy="45719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7" name="正方形/長方形 536">
                    <a:extLst>
                      <a:ext uri="{FF2B5EF4-FFF2-40B4-BE49-F238E27FC236}">
                        <a16:creationId xmlns:a16="http://schemas.microsoft.com/office/drawing/2014/main" id="{2CCF3964-B909-43C6-BC89-F51D91BB54BD}"/>
                      </a:ext>
                    </a:extLst>
                  </p:cNvPr>
                  <p:cNvSpPr/>
                  <p:nvPr/>
                </p:nvSpPr>
                <p:spPr>
                  <a:xfrm>
                    <a:off x="2973541" y="1063510"/>
                    <a:ext cx="45719" cy="45719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8" name="正方形/長方形 537">
                    <a:extLst>
                      <a:ext uri="{FF2B5EF4-FFF2-40B4-BE49-F238E27FC236}">
                        <a16:creationId xmlns:a16="http://schemas.microsoft.com/office/drawing/2014/main" id="{7AD17D0E-8E9F-4CC5-9579-A0CEC7396A9D}"/>
                      </a:ext>
                    </a:extLst>
                  </p:cNvPr>
                  <p:cNvSpPr/>
                  <p:nvPr/>
                </p:nvSpPr>
                <p:spPr>
                  <a:xfrm>
                    <a:off x="3019260" y="1063510"/>
                    <a:ext cx="45719" cy="45719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9" name="正方形/長方形 538">
                    <a:extLst>
                      <a:ext uri="{FF2B5EF4-FFF2-40B4-BE49-F238E27FC236}">
                        <a16:creationId xmlns:a16="http://schemas.microsoft.com/office/drawing/2014/main" id="{10B2C755-D704-42E3-8F30-F7EED556F93D}"/>
                      </a:ext>
                    </a:extLst>
                  </p:cNvPr>
                  <p:cNvSpPr/>
                  <p:nvPr/>
                </p:nvSpPr>
                <p:spPr>
                  <a:xfrm>
                    <a:off x="3064979" y="1063511"/>
                    <a:ext cx="45719" cy="45719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0" name="正方形/長方形 539">
                    <a:extLst>
                      <a:ext uri="{FF2B5EF4-FFF2-40B4-BE49-F238E27FC236}">
                        <a16:creationId xmlns:a16="http://schemas.microsoft.com/office/drawing/2014/main" id="{29DCBEF4-149A-4D4B-A2C9-D058AB12398B}"/>
                      </a:ext>
                    </a:extLst>
                  </p:cNvPr>
                  <p:cNvSpPr/>
                  <p:nvPr/>
                </p:nvSpPr>
                <p:spPr>
                  <a:xfrm>
                    <a:off x="3110698" y="1063510"/>
                    <a:ext cx="45719" cy="45719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1" name="正方形/長方形 540">
                    <a:extLst>
                      <a:ext uri="{FF2B5EF4-FFF2-40B4-BE49-F238E27FC236}">
                        <a16:creationId xmlns:a16="http://schemas.microsoft.com/office/drawing/2014/main" id="{398291ED-E1C0-4321-B96A-6E2A1C0B4142}"/>
                      </a:ext>
                    </a:extLst>
                  </p:cNvPr>
                  <p:cNvSpPr/>
                  <p:nvPr/>
                </p:nvSpPr>
                <p:spPr>
                  <a:xfrm>
                    <a:off x="3156417" y="1063510"/>
                    <a:ext cx="45719" cy="45719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23" name="テキスト ボックス 522">
                  <a:extLst>
                    <a:ext uri="{FF2B5EF4-FFF2-40B4-BE49-F238E27FC236}">
                      <a16:creationId xmlns:a16="http://schemas.microsoft.com/office/drawing/2014/main" id="{005FE0AD-8FD6-49E7-A4E3-F3770A05A002}"/>
                    </a:ext>
                  </a:extLst>
                </p:cNvPr>
                <p:cNvSpPr txBox="1"/>
                <p:nvPr/>
              </p:nvSpPr>
              <p:spPr>
                <a:xfrm>
                  <a:off x="2728062" y="1322759"/>
                  <a:ext cx="1453331" cy="15295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en-US" altLang="ja-JP" sz="400" dirty="0">
                      <a:latin typeface="Adobe Gothic Std B" panose="020B0800000000000000" pitchFamily="34" charset="-128"/>
                      <a:ea typeface="Adobe Gothic Std B" panose="020B0800000000000000" pitchFamily="34" charset="-128"/>
                    </a:rPr>
                    <a:t>13   12   11  10    9   </a:t>
                  </a:r>
                  <a:r>
                    <a:rPr kumimoji="1" lang="ja-JP" altLang="en-US" sz="400" dirty="0">
                      <a:latin typeface="Adobe Gothic Std B" panose="020B0800000000000000" pitchFamily="34" charset="-128"/>
                      <a:ea typeface="Adobe Gothic Std B" panose="020B0800000000000000" pitchFamily="34" charset="-128"/>
                    </a:rPr>
                    <a:t>  </a:t>
                  </a:r>
                  <a:r>
                    <a:rPr kumimoji="1" lang="en-US" altLang="ja-JP" sz="400" dirty="0">
                      <a:latin typeface="Adobe Gothic Std B" panose="020B0800000000000000" pitchFamily="34" charset="-128"/>
                      <a:ea typeface="Adobe Gothic Std B" panose="020B0800000000000000" pitchFamily="34" charset="-128"/>
                    </a:rPr>
                    <a:t>8     7      6     5     4     3     2    1 </a:t>
                  </a:r>
                  <a:endParaRPr kumimoji="1" lang="ja-JP" altLang="en-US" sz="400" dirty="0">
                    <a:latin typeface="Adobe Gothic Std B" panose="020B0800000000000000" pitchFamily="34" charset="-128"/>
                    <a:ea typeface="Adobe Gothic Std B" panose="020B0800000000000000" pitchFamily="34" charset="-128"/>
                  </a:endParaRPr>
                </a:p>
              </p:txBody>
            </p:sp>
          </p:grpSp>
        </p:grpSp>
        <p:grpSp>
          <p:nvGrpSpPr>
            <p:cNvPr id="514" name="グループ化 513">
              <a:extLst>
                <a:ext uri="{FF2B5EF4-FFF2-40B4-BE49-F238E27FC236}">
                  <a16:creationId xmlns:a16="http://schemas.microsoft.com/office/drawing/2014/main" id="{8C99C820-61E6-4830-9C55-6D5EFAA766EC}"/>
                </a:ext>
              </a:extLst>
            </p:cNvPr>
            <p:cNvGrpSpPr/>
            <p:nvPr/>
          </p:nvGrpSpPr>
          <p:grpSpPr>
            <a:xfrm>
              <a:off x="2097938" y="1309115"/>
              <a:ext cx="175424" cy="265329"/>
              <a:chOff x="2216069" y="1344188"/>
              <a:chExt cx="175424" cy="265329"/>
            </a:xfrm>
          </p:grpSpPr>
          <p:sp>
            <p:nvSpPr>
              <p:cNvPr id="516" name="正方形/長方形 515">
                <a:extLst>
                  <a:ext uri="{FF2B5EF4-FFF2-40B4-BE49-F238E27FC236}">
                    <a16:creationId xmlns:a16="http://schemas.microsoft.com/office/drawing/2014/main" id="{7E042D4E-327C-4F05-8DDD-85AE984E77FF}"/>
                  </a:ext>
                </a:extLst>
              </p:cNvPr>
              <p:cNvSpPr/>
              <p:nvPr/>
            </p:nvSpPr>
            <p:spPr>
              <a:xfrm>
                <a:off x="2216069" y="1344188"/>
                <a:ext cx="175424" cy="265329"/>
              </a:xfrm>
              <a:prstGeom prst="rect">
                <a:avLst/>
              </a:prstGeom>
              <a:solidFill>
                <a:schemeClr val="accent6"/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7" name="楕円 516">
                <a:extLst>
                  <a:ext uri="{FF2B5EF4-FFF2-40B4-BE49-F238E27FC236}">
                    <a16:creationId xmlns:a16="http://schemas.microsoft.com/office/drawing/2014/main" id="{F6C93801-F1EA-4CC0-93AF-6DD3BE81C401}"/>
                  </a:ext>
                </a:extLst>
              </p:cNvPr>
              <p:cNvSpPr/>
              <p:nvPr/>
            </p:nvSpPr>
            <p:spPr>
              <a:xfrm>
                <a:off x="2235950" y="1360631"/>
                <a:ext cx="45719" cy="45719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8" name="楕円 517">
                <a:extLst>
                  <a:ext uri="{FF2B5EF4-FFF2-40B4-BE49-F238E27FC236}">
                    <a16:creationId xmlns:a16="http://schemas.microsoft.com/office/drawing/2014/main" id="{C941071F-B6F3-4144-8DCF-8E2F217E101D}"/>
                  </a:ext>
                </a:extLst>
              </p:cNvPr>
              <p:cNvSpPr/>
              <p:nvPr/>
            </p:nvSpPr>
            <p:spPr>
              <a:xfrm>
                <a:off x="2236808" y="1456228"/>
                <a:ext cx="45719" cy="45719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9" name="楕円 518">
                <a:extLst>
                  <a:ext uri="{FF2B5EF4-FFF2-40B4-BE49-F238E27FC236}">
                    <a16:creationId xmlns:a16="http://schemas.microsoft.com/office/drawing/2014/main" id="{AC4838AC-3F93-45E4-BACD-2F4155766078}"/>
                  </a:ext>
                </a:extLst>
              </p:cNvPr>
              <p:cNvSpPr/>
              <p:nvPr/>
            </p:nvSpPr>
            <p:spPr>
              <a:xfrm>
                <a:off x="2236808" y="1551825"/>
                <a:ext cx="45719" cy="45719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6" name="グループ化 485">
              <a:extLst>
                <a:ext uri="{FF2B5EF4-FFF2-40B4-BE49-F238E27FC236}">
                  <a16:creationId xmlns:a16="http://schemas.microsoft.com/office/drawing/2014/main" id="{9BA71FCF-32ED-4F3B-9FA2-AF66D78F6C13}"/>
                </a:ext>
              </a:extLst>
            </p:cNvPr>
            <p:cNvGrpSpPr/>
            <p:nvPr/>
          </p:nvGrpSpPr>
          <p:grpSpPr>
            <a:xfrm>
              <a:off x="2097937" y="1627073"/>
              <a:ext cx="175424" cy="265329"/>
              <a:chOff x="2216069" y="1344188"/>
              <a:chExt cx="175424" cy="265329"/>
            </a:xfrm>
          </p:grpSpPr>
          <p:sp>
            <p:nvSpPr>
              <p:cNvPr id="510" name="正方形/長方形 509">
                <a:extLst>
                  <a:ext uri="{FF2B5EF4-FFF2-40B4-BE49-F238E27FC236}">
                    <a16:creationId xmlns:a16="http://schemas.microsoft.com/office/drawing/2014/main" id="{03E9A836-F1B1-4DE8-94B2-986033EC0534}"/>
                  </a:ext>
                </a:extLst>
              </p:cNvPr>
              <p:cNvSpPr/>
              <p:nvPr/>
            </p:nvSpPr>
            <p:spPr>
              <a:xfrm>
                <a:off x="2216069" y="1344188"/>
                <a:ext cx="175424" cy="265329"/>
              </a:xfrm>
              <a:prstGeom prst="rect">
                <a:avLst/>
              </a:prstGeom>
              <a:solidFill>
                <a:schemeClr val="accent6"/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1" name="楕円 510">
                <a:extLst>
                  <a:ext uri="{FF2B5EF4-FFF2-40B4-BE49-F238E27FC236}">
                    <a16:creationId xmlns:a16="http://schemas.microsoft.com/office/drawing/2014/main" id="{D872D0C2-FC7B-4E82-90A4-6D8E7771AD21}"/>
                  </a:ext>
                </a:extLst>
              </p:cNvPr>
              <p:cNvSpPr/>
              <p:nvPr/>
            </p:nvSpPr>
            <p:spPr>
              <a:xfrm>
                <a:off x="2235950" y="1360631"/>
                <a:ext cx="45719" cy="45719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2" name="楕円 511">
                <a:extLst>
                  <a:ext uri="{FF2B5EF4-FFF2-40B4-BE49-F238E27FC236}">
                    <a16:creationId xmlns:a16="http://schemas.microsoft.com/office/drawing/2014/main" id="{3D052E95-F99A-4601-A716-62ACD9CFC844}"/>
                  </a:ext>
                </a:extLst>
              </p:cNvPr>
              <p:cNvSpPr/>
              <p:nvPr/>
            </p:nvSpPr>
            <p:spPr>
              <a:xfrm>
                <a:off x="2236808" y="1456228"/>
                <a:ext cx="45719" cy="45719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3" name="楕円 512">
                <a:extLst>
                  <a:ext uri="{FF2B5EF4-FFF2-40B4-BE49-F238E27FC236}">
                    <a16:creationId xmlns:a16="http://schemas.microsoft.com/office/drawing/2014/main" id="{A3F128F4-EDFC-4D6E-861E-A3F063757210}"/>
                  </a:ext>
                </a:extLst>
              </p:cNvPr>
              <p:cNvSpPr/>
              <p:nvPr/>
            </p:nvSpPr>
            <p:spPr>
              <a:xfrm>
                <a:off x="2236808" y="1551825"/>
                <a:ext cx="45719" cy="45719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7" name="グループ化 486">
              <a:extLst>
                <a:ext uri="{FF2B5EF4-FFF2-40B4-BE49-F238E27FC236}">
                  <a16:creationId xmlns:a16="http://schemas.microsoft.com/office/drawing/2014/main" id="{90FC740C-9FE9-4A93-AE9D-4976970A6F0C}"/>
                </a:ext>
              </a:extLst>
            </p:cNvPr>
            <p:cNvGrpSpPr/>
            <p:nvPr/>
          </p:nvGrpSpPr>
          <p:grpSpPr>
            <a:xfrm rot="16200000">
              <a:off x="2138088" y="1932225"/>
              <a:ext cx="175424" cy="265329"/>
              <a:chOff x="2216069" y="1344188"/>
              <a:chExt cx="175424" cy="265329"/>
            </a:xfrm>
          </p:grpSpPr>
          <p:sp>
            <p:nvSpPr>
              <p:cNvPr id="506" name="正方形/長方形 505">
                <a:extLst>
                  <a:ext uri="{FF2B5EF4-FFF2-40B4-BE49-F238E27FC236}">
                    <a16:creationId xmlns:a16="http://schemas.microsoft.com/office/drawing/2014/main" id="{F447893F-081F-4498-8628-811DCE7794F8}"/>
                  </a:ext>
                </a:extLst>
              </p:cNvPr>
              <p:cNvSpPr/>
              <p:nvPr/>
            </p:nvSpPr>
            <p:spPr>
              <a:xfrm>
                <a:off x="2216069" y="1344188"/>
                <a:ext cx="175424" cy="265329"/>
              </a:xfrm>
              <a:prstGeom prst="rect">
                <a:avLst/>
              </a:prstGeom>
              <a:solidFill>
                <a:schemeClr val="accent6"/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7" name="楕円 506">
                <a:extLst>
                  <a:ext uri="{FF2B5EF4-FFF2-40B4-BE49-F238E27FC236}">
                    <a16:creationId xmlns:a16="http://schemas.microsoft.com/office/drawing/2014/main" id="{23D3B992-678D-4322-BC88-B79C94C6DA61}"/>
                  </a:ext>
                </a:extLst>
              </p:cNvPr>
              <p:cNvSpPr/>
              <p:nvPr/>
            </p:nvSpPr>
            <p:spPr>
              <a:xfrm>
                <a:off x="2235950" y="1360631"/>
                <a:ext cx="45719" cy="45719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8" name="楕円 507">
                <a:extLst>
                  <a:ext uri="{FF2B5EF4-FFF2-40B4-BE49-F238E27FC236}">
                    <a16:creationId xmlns:a16="http://schemas.microsoft.com/office/drawing/2014/main" id="{711F573D-C1C0-44AC-8639-4CE569695E24}"/>
                  </a:ext>
                </a:extLst>
              </p:cNvPr>
              <p:cNvSpPr/>
              <p:nvPr/>
            </p:nvSpPr>
            <p:spPr>
              <a:xfrm>
                <a:off x="2236808" y="1456228"/>
                <a:ext cx="45719" cy="45719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9" name="楕円 508">
                <a:extLst>
                  <a:ext uri="{FF2B5EF4-FFF2-40B4-BE49-F238E27FC236}">
                    <a16:creationId xmlns:a16="http://schemas.microsoft.com/office/drawing/2014/main" id="{71877D67-1D12-4F0E-9B0E-8089C00855D5}"/>
                  </a:ext>
                </a:extLst>
              </p:cNvPr>
              <p:cNvSpPr/>
              <p:nvPr/>
            </p:nvSpPr>
            <p:spPr>
              <a:xfrm>
                <a:off x="2236808" y="1551825"/>
                <a:ext cx="45719" cy="45719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8" name="グループ化 487">
              <a:extLst>
                <a:ext uri="{FF2B5EF4-FFF2-40B4-BE49-F238E27FC236}">
                  <a16:creationId xmlns:a16="http://schemas.microsoft.com/office/drawing/2014/main" id="{80C97ED2-CBA2-4660-AA04-9799E47A9D9C}"/>
                </a:ext>
              </a:extLst>
            </p:cNvPr>
            <p:cNvGrpSpPr/>
            <p:nvPr/>
          </p:nvGrpSpPr>
          <p:grpSpPr>
            <a:xfrm rot="16200000">
              <a:off x="2473701" y="1932224"/>
              <a:ext cx="175424" cy="265329"/>
              <a:chOff x="2216069" y="1344188"/>
              <a:chExt cx="175424" cy="265329"/>
            </a:xfrm>
          </p:grpSpPr>
          <p:sp>
            <p:nvSpPr>
              <p:cNvPr id="502" name="正方形/長方形 501">
                <a:extLst>
                  <a:ext uri="{FF2B5EF4-FFF2-40B4-BE49-F238E27FC236}">
                    <a16:creationId xmlns:a16="http://schemas.microsoft.com/office/drawing/2014/main" id="{55C4C0B4-BA40-4315-88C2-4AA75BCE9BC4}"/>
                  </a:ext>
                </a:extLst>
              </p:cNvPr>
              <p:cNvSpPr/>
              <p:nvPr/>
            </p:nvSpPr>
            <p:spPr>
              <a:xfrm>
                <a:off x="2216069" y="1344188"/>
                <a:ext cx="175424" cy="265329"/>
              </a:xfrm>
              <a:prstGeom prst="rect">
                <a:avLst/>
              </a:prstGeom>
              <a:solidFill>
                <a:schemeClr val="accent6"/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3" name="楕円 502">
                <a:extLst>
                  <a:ext uri="{FF2B5EF4-FFF2-40B4-BE49-F238E27FC236}">
                    <a16:creationId xmlns:a16="http://schemas.microsoft.com/office/drawing/2014/main" id="{F68C1D27-1359-4BF6-BE51-651C86595D5D}"/>
                  </a:ext>
                </a:extLst>
              </p:cNvPr>
              <p:cNvSpPr/>
              <p:nvPr/>
            </p:nvSpPr>
            <p:spPr>
              <a:xfrm>
                <a:off x="2235950" y="1360631"/>
                <a:ext cx="45719" cy="45719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4" name="楕円 503">
                <a:extLst>
                  <a:ext uri="{FF2B5EF4-FFF2-40B4-BE49-F238E27FC236}">
                    <a16:creationId xmlns:a16="http://schemas.microsoft.com/office/drawing/2014/main" id="{B6CFEAD5-0560-471A-9A0A-C12DFE7F1943}"/>
                  </a:ext>
                </a:extLst>
              </p:cNvPr>
              <p:cNvSpPr/>
              <p:nvPr/>
            </p:nvSpPr>
            <p:spPr>
              <a:xfrm>
                <a:off x="2236808" y="1456228"/>
                <a:ext cx="45719" cy="45719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5" name="楕円 504">
                <a:extLst>
                  <a:ext uri="{FF2B5EF4-FFF2-40B4-BE49-F238E27FC236}">
                    <a16:creationId xmlns:a16="http://schemas.microsoft.com/office/drawing/2014/main" id="{F5F60217-052D-4A4D-935C-86CB125C7BC4}"/>
                  </a:ext>
                </a:extLst>
              </p:cNvPr>
              <p:cNvSpPr/>
              <p:nvPr/>
            </p:nvSpPr>
            <p:spPr>
              <a:xfrm>
                <a:off x="2236808" y="1551825"/>
                <a:ext cx="45719" cy="45719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89" name="正方形/長方形 488">
              <a:extLst>
                <a:ext uri="{FF2B5EF4-FFF2-40B4-BE49-F238E27FC236}">
                  <a16:creationId xmlns:a16="http://schemas.microsoft.com/office/drawing/2014/main" id="{E58C53BE-16F4-4F15-9F31-7ADD01B818D8}"/>
                </a:ext>
              </a:extLst>
            </p:cNvPr>
            <p:cNvSpPr/>
            <p:nvPr/>
          </p:nvSpPr>
          <p:spPr>
            <a:xfrm>
              <a:off x="3821847" y="2064622"/>
              <a:ext cx="85519" cy="8604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0" name="正方形/長方形 489">
              <a:extLst>
                <a:ext uri="{FF2B5EF4-FFF2-40B4-BE49-F238E27FC236}">
                  <a16:creationId xmlns:a16="http://schemas.microsoft.com/office/drawing/2014/main" id="{F4DA55CD-B17E-4A1F-AFD6-5E827297FF4B}"/>
                </a:ext>
              </a:extLst>
            </p:cNvPr>
            <p:cNvSpPr/>
            <p:nvPr/>
          </p:nvSpPr>
          <p:spPr>
            <a:xfrm>
              <a:off x="3736328" y="2064622"/>
              <a:ext cx="85519" cy="8604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1" name="正方形/長方形 490">
              <a:extLst>
                <a:ext uri="{FF2B5EF4-FFF2-40B4-BE49-F238E27FC236}">
                  <a16:creationId xmlns:a16="http://schemas.microsoft.com/office/drawing/2014/main" id="{04D22BA0-19DA-4800-B9A5-CEA167E2108D}"/>
                </a:ext>
              </a:extLst>
            </p:cNvPr>
            <p:cNvSpPr/>
            <p:nvPr/>
          </p:nvSpPr>
          <p:spPr>
            <a:xfrm>
              <a:off x="3650809" y="2064622"/>
              <a:ext cx="85519" cy="8604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2" name="正方形/長方形 491">
              <a:extLst>
                <a:ext uri="{FF2B5EF4-FFF2-40B4-BE49-F238E27FC236}">
                  <a16:creationId xmlns:a16="http://schemas.microsoft.com/office/drawing/2014/main" id="{8C7D573C-C3B9-4C0A-B243-5F47CC1C6355}"/>
                </a:ext>
              </a:extLst>
            </p:cNvPr>
            <p:cNvSpPr/>
            <p:nvPr/>
          </p:nvSpPr>
          <p:spPr>
            <a:xfrm>
              <a:off x="3565290" y="2064622"/>
              <a:ext cx="85519" cy="8604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3" name="正方形/長方形 492">
              <a:extLst>
                <a:ext uri="{FF2B5EF4-FFF2-40B4-BE49-F238E27FC236}">
                  <a16:creationId xmlns:a16="http://schemas.microsoft.com/office/drawing/2014/main" id="{72E75236-5DCB-492B-ABFE-DF7E39E7A91C}"/>
                </a:ext>
              </a:extLst>
            </p:cNvPr>
            <p:cNvSpPr/>
            <p:nvPr/>
          </p:nvSpPr>
          <p:spPr>
            <a:xfrm>
              <a:off x="3479771" y="2064622"/>
              <a:ext cx="85519" cy="8604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4" name="正方形/長方形 493">
              <a:extLst>
                <a:ext uri="{FF2B5EF4-FFF2-40B4-BE49-F238E27FC236}">
                  <a16:creationId xmlns:a16="http://schemas.microsoft.com/office/drawing/2014/main" id="{AE110EE0-F882-4D6D-91C2-16C1018CAF96}"/>
                </a:ext>
              </a:extLst>
            </p:cNvPr>
            <p:cNvSpPr/>
            <p:nvPr/>
          </p:nvSpPr>
          <p:spPr>
            <a:xfrm>
              <a:off x="3394252" y="2064622"/>
              <a:ext cx="85519" cy="8604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5" name="正方形/長方形 494">
              <a:extLst>
                <a:ext uri="{FF2B5EF4-FFF2-40B4-BE49-F238E27FC236}">
                  <a16:creationId xmlns:a16="http://schemas.microsoft.com/office/drawing/2014/main" id="{BF065D95-3E20-4F87-B467-532831F4B3C1}"/>
                </a:ext>
              </a:extLst>
            </p:cNvPr>
            <p:cNvSpPr/>
            <p:nvPr/>
          </p:nvSpPr>
          <p:spPr>
            <a:xfrm>
              <a:off x="3178345" y="2064622"/>
              <a:ext cx="85519" cy="8604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6" name="正方形/長方形 495">
              <a:extLst>
                <a:ext uri="{FF2B5EF4-FFF2-40B4-BE49-F238E27FC236}">
                  <a16:creationId xmlns:a16="http://schemas.microsoft.com/office/drawing/2014/main" id="{A75CB719-C96C-4A4C-B7FC-6F71E3371875}"/>
                </a:ext>
              </a:extLst>
            </p:cNvPr>
            <p:cNvSpPr/>
            <p:nvPr/>
          </p:nvSpPr>
          <p:spPr>
            <a:xfrm>
              <a:off x="3092826" y="2064622"/>
              <a:ext cx="85519" cy="8604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7" name="正方形/長方形 496">
              <a:extLst>
                <a:ext uri="{FF2B5EF4-FFF2-40B4-BE49-F238E27FC236}">
                  <a16:creationId xmlns:a16="http://schemas.microsoft.com/office/drawing/2014/main" id="{221B4CA8-8BC5-42B0-8800-319E4C063932}"/>
                </a:ext>
              </a:extLst>
            </p:cNvPr>
            <p:cNvSpPr/>
            <p:nvPr/>
          </p:nvSpPr>
          <p:spPr>
            <a:xfrm>
              <a:off x="3007307" y="2064622"/>
              <a:ext cx="85519" cy="8604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8" name="正方形/長方形 497">
              <a:extLst>
                <a:ext uri="{FF2B5EF4-FFF2-40B4-BE49-F238E27FC236}">
                  <a16:creationId xmlns:a16="http://schemas.microsoft.com/office/drawing/2014/main" id="{58B64B35-87DD-4F57-A9D8-F88D6B438949}"/>
                </a:ext>
              </a:extLst>
            </p:cNvPr>
            <p:cNvSpPr/>
            <p:nvPr/>
          </p:nvSpPr>
          <p:spPr>
            <a:xfrm>
              <a:off x="2921788" y="2064622"/>
              <a:ext cx="85519" cy="8604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9" name="正方形/長方形 498">
              <a:extLst>
                <a:ext uri="{FF2B5EF4-FFF2-40B4-BE49-F238E27FC236}">
                  <a16:creationId xmlns:a16="http://schemas.microsoft.com/office/drawing/2014/main" id="{CF5D23E4-F070-49F0-A0C5-7BD15AD0E772}"/>
                </a:ext>
              </a:extLst>
            </p:cNvPr>
            <p:cNvSpPr/>
            <p:nvPr/>
          </p:nvSpPr>
          <p:spPr>
            <a:xfrm>
              <a:off x="2836269" y="2064622"/>
              <a:ext cx="85519" cy="8604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0" name="正方形/長方形 499">
              <a:extLst>
                <a:ext uri="{FF2B5EF4-FFF2-40B4-BE49-F238E27FC236}">
                  <a16:creationId xmlns:a16="http://schemas.microsoft.com/office/drawing/2014/main" id="{304B5CB9-D9F9-43BA-81CE-A063446F450D}"/>
                </a:ext>
              </a:extLst>
            </p:cNvPr>
            <p:cNvSpPr/>
            <p:nvPr/>
          </p:nvSpPr>
          <p:spPr>
            <a:xfrm>
              <a:off x="2750750" y="2064622"/>
              <a:ext cx="85519" cy="8604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1" name="テキスト ボックス 500">
              <a:extLst>
                <a:ext uri="{FF2B5EF4-FFF2-40B4-BE49-F238E27FC236}">
                  <a16:creationId xmlns:a16="http://schemas.microsoft.com/office/drawing/2014/main" id="{9B509D8C-3CCF-4958-947E-9DEF64689A30}"/>
                </a:ext>
              </a:extLst>
            </p:cNvPr>
            <p:cNvSpPr txBox="1"/>
            <p:nvPr/>
          </p:nvSpPr>
          <p:spPr>
            <a:xfrm rot="16200000">
              <a:off x="2906810" y="1729416"/>
              <a:ext cx="297061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300" dirty="0"/>
                <a:t>3V3</a:t>
              </a:r>
            </a:p>
            <a:p>
              <a:endParaRPr lang="en-US" altLang="ja-JP" sz="300" dirty="0"/>
            </a:p>
            <a:p>
              <a:r>
                <a:rPr lang="en-US" altLang="ja-JP" sz="300" dirty="0"/>
                <a:t>5V</a:t>
              </a:r>
              <a:endParaRPr kumimoji="1" lang="en-US" altLang="ja-JP" sz="300" dirty="0"/>
            </a:p>
            <a:p>
              <a:endParaRPr kumimoji="1" lang="en-US" altLang="ja-JP" sz="300" dirty="0"/>
            </a:p>
            <a:p>
              <a:endParaRPr kumimoji="1" lang="en-US" altLang="ja-JP" sz="300" dirty="0"/>
            </a:p>
            <a:p>
              <a:r>
                <a:rPr lang="en-US" altLang="ja-JP" sz="300" dirty="0"/>
                <a:t>GND</a:t>
              </a:r>
            </a:p>
            <a:p>
              <a:endParaRPr kumimoji="1" lang="en-US" altLang="ja-JP" sz="300" dirty="0"/>
            </a:p>
            <a:p>
              <a:endParaRPr kumimoji="1" lang="en-US" altLang="ja-JP" sz="300" dirty="0"/>
            </a:p>
            <a:p>
              <a:r>
                <a:rPr lang="en-US" altLang="ja-JP" sz="300" dirty="0"/>
                <a:t>Vin</a:t>
              </a:r>
              <a:endParaRPr kumimoji="1" lang="ja-JP" altLang="en-US" sz="300" dirty="0"/>
            </a:p>
          </p:txBody>
        </p:sp>
      </p:grpSp>
      <p:grpSp>
        <p:nvGrpSpPr>
          <p:cNvPr id="73" name="グループ化 72">
            <a:extLst>
              <a:ext uri="{FF2B5EF4-FFF2-40B4-BE49-F238E27FC236}">
                <a16:creationId xmlns:a16="http://schemas.microsoft.com/office/drawing/2014/main" id="{14229323-5196-4DC1-A8E8-DFE58FBB5C66}"/>
              </a:ext>
            </a:extLst>
          </p:cNvPr>
          <p:cNvGrpSpPr/>
          <p:nvPr/>
        </p:nvGrpSpPr>
        <p:grpSpPr>
          <a:xfrm>
            <a:off x="1966169" y="1133471"/>
            <a:ext cx="1882588" cy="1181563"/>
            <a:chOff x="2037559" y="1066063"/>
            <a:chExt cx="1882588" cy="1181563"/>
          </a:xfrm>
        </p:grpSpPr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7808E4C4-053C-4C17-9631-1452D46CC8EB}"/>
                </a:ext>
              </a:extLst>
            </p:cNvPr>
            <p:cNvGrpSpPr/>
            <p:nvPr/>
          </p:nvGrpSpPr>
          <p:grpSpPr>
            <a:xfrm>
              <a:off x="2037559" y="1066063"/>
              <a:ext cx="1882588" cy="1181563"/>
              <a:chOff x="2149393" y="1218233"/>
              <a:chExt cx="1882588" cy="1174377"/>
            </a:xfrm>
          </p:grpSpPr>
          <p:sp>
            <p:nvSpPr>
              <p:cNvPr id="4" name="正方形/長方形 3">
                <a:extLst>
                  <a:ext uri="{FF2B5EF4-FFF2-40B4-BE49-F238E27FC236}">
                    <a16:creationId xmlns:a16="http://schemas.microsoft.com/office/drawing/2014/main" id="{06F6148E-5BCD-46B6-8DF4-B7F8FAEC0AD7}"/>
                  </a:ext>
                </a:extLst>
              </p:cNvPr>
              <p:cNvSpPr/>
              <p:nvPr/>
            </p:nvSpPr>
            <p:spPr>
              <a:xfrm>
                <a:off x="2149393" y="1218233"/>
                <a:ext cx="1882588" cy="1174377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4" name="グループ化 23">
                <a:extLst>
                  <a:ext uri="{FF2B5EF4-FFF2-40B4-BE49-F238E27FC236}">
                    <a16:creationId xmlns:a16="http://schemas.microsoft.com/office/drawing/2014/main" id="{CA897C8D-5F34-4E75-8AD8-4F9FA44B91DE}"/>
                  </a:ext>
                </a:extLst>
              </p:cNvPr>
              <p:cNvGrpSpPr/>
              <p:nvPr/>
            </p:nvGrpSpPr>
            <p:grpSpPr>
              <a:xfrm>
                <a:off x="2463167" y="1258669"/>
                <a:ext cx="1539344" cy="85521"/>
                <a:chOff x="2379194" y="1063510"/>
                <a:chExt cx="822942" cy="45720"/>
              </a:xfrm>
            </p:grpSpPr>
            <p:sp>
              <p:nvSpPr>
                <p:cNvPr id="6" name="正方形/長方形 5">
                  <a:extLst>
                    <a:ext uri="{FF2B5EF4-FFF2-40B4-BE49-F238E27FC236}">
                      <a16:creationId xmlns:a16="http://schemas.microsoft.com/office/drawing/2014/main" id="{0B449348-65BE-456E-A90B-1A93FCA8C8FE}"/>
                    </a:ext>
                  </a:extLst>
                </p:cNvPr>
                <p:cNvSpPr/>
                <p:nvPr/>
              </p:nvSpPr>
              <p:spPr>
                <a:xfrm>
                  <a:off x="2379194" y="1063511"/>
                  <a:ext cx="45719" cy="4571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" name="正方形/長方形 6">
                  <a:extLst>
                    <a:ext uri="{FF2B5EF4-FFF2-40B4-BE49-F238E27FC236}">
                      <a16:creationId xmlns:a16="http://schemas.microsoft.com/office/drawing/2014/main" id="{325EDF21-F00C-426A-A601-AD534C900F2E}"/>
                    </a:ext>
                  </a:extLst>
                </p:cNvPr>
                <p:cNvSpPr/>
                <p:nvPr/>
              </p:nvSpPr>
              <p:spPr>
                <a:xfrm>
                  <a:off x="2424913" y="1063510"/>
                  <a:ext cx="45719" cy="4571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" name="正方形/長方形 7">
                  <a:extLst>
                    <a:ext uri="{FF2B5EF4-FFF2-40B4-BE49-F238E27FC236}">
                      <a16:creationId xmlns:a16="http://schemas.microsoft.com/office/drawing/2014/main" id="{63E1442E-782C-47B6-989E-6DF74E635DDB}"/>
                    </a:ext>
                  </a:extLst>
                </p:cNvPr>
                <p:cNvSpPr/>
                <p:nvPr/>
              </p:nvSpPr>
              <p:spPr>
                <a:xfrm>
                  <a:off x="2470632" y="1063510"/>
                  <a:ext cx="45719" cy="4571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" name="正方形/長方形 8">
                  <a:extLst>
                    <a:ext uri="{FF2B5EF4-FFF2-40B4-BE49-F238E27FC236}">
                      <a16:creationId xmlns:a16="http://schemas.microsoft.com/office/drawing/2014/main" id="{E0C2086D-6A09-44C4-8831-7AC233D9A14E}"/>
                    </a:ext>
                  </a:extLst>
                </p:cNvPr>
                <p:cNvSpPr/>
                <p:nvPr/>
              </p:nvSpPr>
              <p:spPr>
                <a:xfrm>
                  <a:off x="2516351" y="1063511"/>
                  <a:ext cx="45719" cy="4571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" name="正方形/長方形 9">
                  <a:extLst>
                    <a:ext uri="{FF2B5EF4-FFF2-40B4-BE49-F238E27FC236}">
                      <a16:creationId xmlns:a16="http://schemas.microsoft.com/office/drawing/2014/main" id="{14F92885-20F9-4B1B-BB88-E6E7FD10E841}"/>
                    </a:ext>
                  </a:extLst>
                </p:cNvPr>
                <p:cNvSpPr/>
                <p:nvPr/>
              </p:nvSpPr>
              <p:spPr>
                <a:xfrm>
                  <a:off x="2562070" y="1063510"/>
                  <a:ext cx="45719" cy="4571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" name="正方形/長方形 10">
                  <a:extLst>
                    <a:ext uri="{FF2B5EF4-FFF2-40B4-BE49-F238E27FC236}">
                      <a16:creationId xmlns:a16="http://schemas.microsoft.com/office/drawing/2014/main" id="{EC05C6AF-63D3-4972-AD30-4F1EBCCD5906}"/>
                    </a:ext>
                  </a:extLst>
                </p:cNvPr>
                <p:cNvSpPr/>
                <p:nvPr/>
              </p:nvSpPr>
              <p:spPr>
                <a:xfrm>
                  <a:off x="2607789" y="1063510"/>
                  <a:ext cx="45719" cy="4571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" name="正方形/長方形 11">
                  <a:extLst>
                    <a:ext uri="{FF2B5EF4-FFF2-40B4-BE49-F238E27FC236}">
                      <a16:creationId xmlns:a16="http://schemas.microsoft.com/office/drawing/2014/main" id="{160A4C98-FDE3-4B68-856E-FD6AEF74FAEF}"/>
                    </a:ext>
                  </a:extLst>
                </p:cNvPr>
                <p:cNvSpPr/>
                <p:nvPr/>
              </p:nvSpPr>
              <p:spPr>
                <a:xfrm>
                  <a:off x="2653508" y="1063511"/>
                  <a:ext cx="45719" cy="4571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" name="正方形/長方形 12">
                  <a:extLst>
                    <a:ext uri="{FF2B5EF4-FFF2-40B4-BE49-F238E27FC236}">
                      <a16:creationId xmlns:a16="http://schemas.microsoft.com/office/drawing/2014/main" id="{3BB65106-78D0-4B7E-A733-9FFFCEA88854}"/>
                    </a:ext>
                  </a:extLst>
                </p:cNvPr>
                <p:cNvSpPr/>
                <p:nvPr/>
              </p:nvSpPr>
              <p:spPr>
                <a:xfrm>
                  <a:off x="2699227" y="1063510"/>
                  <a:ext cx="45719" cy="4571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" name="正方形/長方形 13">
                  <a:extLst>
                    <a:ext uri="{FF2B5EF4-FFF2-40B4-BE49-F238E27FC236}">
                      <a16:creationId xmlns:a16="http://schemas.microsoft.com/office/drawing/2014/main" id="{43351D88-0B11-4090-9C7E-82E4458002CC}"/>
                    </a:ext>
                  </a:extLst>
                </p:cNvPr>
                <p:cNvSpPr/>
                <p:nvPr/>
              </p:nvSpPr>
              <p:spPr>
                <a:xfrm>
                  <a:off x="2744946" y="1063510"/>
                  <a:ext cx="45719" cy="4571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" name="正方形/長方形 14">
                  <a:extLst>
                    <a:ext uri="{FF2B5EF4-FFF2-40B4-BE49-F238E27FC236}">
                      <a16:creationId xmlns:a16="http://schemas.microsoft.com/office/drawing/2014/main" id="{2B4C56B1-F385-41E5-9C0A-BBA3E15282A1}"/>
                    </a:ext>
                  </a:extLst>
                </p:cNvPr>
                <p:cNvSpPr/>
                <p:nvPr/>
              </p:nvSpPr>
              <p:spPr>
                <a:xfrm>
                  <a:off x="2790665" y="1063511"/>
                  <a:ext cx="45719" cy="4571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" name="正方形/長方形 15">
                  <a:extLst>
                    <a:ext uri="{FF2B5EF4-FFF2-40B4-BE49-F238E27FC236}">
                      <a16:creationId xmlns:a16="http://schemas.microsoft.com/office/drawing/2014/main" id="{DEEE6DE7-7672-45F4-B32A-B3A775095952}"/>
                    </a:ext>
                  </a:extLst>
                </p:cNvPr>
                <p:cNvSpPr/>
                <p:nvPr/>
              </p:nvSpPr>
              <p:spPr>
                <a:xfrm>
                  <a:off x="2836384" y="1063510"/>
                  <a:ext cx="45719" cy="4571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" name="正方形/長方形 16">
                  <a:extLst>
                    <a:ext uri="{FF2B5EF4-FFF2-40B4-BE49-F238E27FC236}">
                      <a16:creationId xmlns:a16="http://schemas.microsoft.com/office/drawing/2014/main" id="{BE402930-9E92-432F-960B-14D40188B1B9}"/>
                    </a:ext>
                  </a:extLst>
                </p:cNvPr>
                <p:cNvSpPr/>
                <p:nvPr/>
              </p:nvSpPr>
              <p:spPr>
                <a:xfrm>
                  <a:off x="2882103" y="1063510"/>
                  <a:ext cx="45719" cy="4571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正方形/長方形 17">
                  <a:extLst>
                    <a:ext uri="{FF2B5EF4-FFF2-40B4-BE49-F238E27FC236}">
                      <a16:creationId xmlns:a16="http://schemas.microsoft.com/office/drawing/2014/main" id="{3A22EA29-B1D0-4260-ACAA-51154D901259}"/>
                    </a:ext>
                  </a:extLst>
                </p:cNvPr>
                <p:cNvSpPr/>
                <p:nvPr/>
              </p:nvSpPr>
              <p:spPr>
                <a:xfrm>
                  <a:off x="2927822" y="1063511"/>
                  <a:ext cx="45719" cy="4571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正方形/長方形 18">
                  <a:extLst>
                    <a:ext uri="{FF2B5EF4-FFF2-40B4-BE49-F238E27FC236}">
                      <a16:creationId xmlns:a16="http://schemas.microsoft.com/office/drawing/2014/main" id="{2C095F6B-2810-4D2C-8761-7AF5AA5946D3}"/>
                    </a:ext>
                  </a:extLst>
                </p:cNvPr>
                <p:cNvSpPr/>
                <p:nvPr/>
              </p:nvSpPr>
              <p:spPr>
                <a:xfrm>
                  <a:off x="2973541" y="1063510"/>
                  <a:ext cx="45719" cy="4571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正方形/長方形 19">
                  <a:extLst>
                    <a:ext uri="{FF2B5EF4-FFF2-40B4-BE49-F238E27FC236}">
                      <a16:creationId xmlns:a16="http://schemas.microsoft.com/office/drawing/2014/main" id="{CE33BB18-315E-4393-BFB8-87C86B389DFB}"/>
                    </a:ext>
                  </a:extLst>
                </p:cNvPr>
                <p:cNvSpPr/>
                <p:nvPr/>
              </p:nvSpPr>
              <p:spPr>
                <a:xfrm>
                  <a:off x="3019260" y="1063510"/>
                  <a:ext cx="45719" cy="4571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正方形/長方形 20">
                  <a:extLst>
                    <a:ext uri="{FF2B5EF4-FFF2-40B4-BE49-F238E27FC236}">
                      <a16:creationId xmlns:a16="http://schemas.microsoft.com/office/drawing/2014/main" id="{0460B65D-683E-499E-A5DC-78B218357151}"/>
                    </a:ext>
                  </a:extLst>
                </p:cNvPr>
                <p:cNvSpPr/>
                <p:nvPr/>
              </p:nvSpPr>
              <p:spPr>
                <a:xfrm>
                  <a:off x="3064979" y="1063511"/>
                  <a:ext cx="45719" cy="4571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正方形/長方形 21">
                  <a:extLst>
                    <a:ext uri="{FF2B5EF4-FFF2-40B4-BE49-F238E27FC236}">
                      <a16:creationId xmlns:a16="http://schemas.microsoft.com/office/drawing/2014/main" id="{A9A572BC-566E-45F0-83E3-00CD8139F092}"/>
                    </a:ext>
                  </a:extLst>
                </p:cNvPr>
                <p:cNvSpPr/>
                <p:nvPr/>
              </p:nvSpPr>
              <p:spPr>
                <a:xfrm>
                  <a:off x="3110698" y="1063510"/>
                  <a:ext cx="45719" cy="4571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正方形/長方形 22">
                  <a:extLst>
                    <a:ext uri="{FF2B5EF4-FFF2-40B4-BE49-F238E27FC236}">
                      <a16:creationId xmlns:a16="http://schemas.microsoft.com/office/drawing/2014/main" id="{60956D9C-6ECF-451B-9CE8-A371B1A8EDA3}"/>
                    </a:ext>
                  </a:extLst>
                </p:cNvPr>
                <p:cNvSpPr/>
                <p:nvPr/>
              </p:nvSpPr>
              <p:spPr>
                <a:xfrm>
                  <a:off x="3156417" y="1063510"/>
                  <a:ext cx="45719" cy="4571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60B32EF0-BFD7-4708-BADB-EE838DD72FAD}"/>
                </a:ext>
              </a:extLst>
            </p:cNvPr>
            <p:cNvGrpSpPr/>
            <p:nvPr/>
          </p:nvGrpSpPr>
          <p:grpSpPr>
            <a:xfrm>
              <a:off x="2097938" y="1309115"/>
              <a:ext cx="175424" cy="265329"/>
              <a:chOff x="2216069" y="1344188"/>
              <a:chExt cx="175424" cy="265329"/>
            </a:xfrm>
          </p:grpSpPr>
          <p:sp>
            <p:nvSpPr>
              <p:cNvPr id="30" name="正方形/長方形 29">
                <a:extLst>
                  <a:ext uri="{FF2B5EF4-FFF2-40B4-BE49-F238E27FC236}">
                    <a16:creationId xmlns:a16="http://schemas.microsoft.com/office/drawing/2014/main" id="{A76FC4C1-F19A-4D02-AA96-FB2F478A08BA}"/>
                  </a:ext>
                </a:extLst>
              </p:cNvPr>
              <p:cNvSpPr/>
              <p:nvPr/>
            </p:nvSpPr>
            <p:spPr>
              <a:xfrm>
                <a:off x="2216069" y="1344188"/>
                <a:ext cx="175424" cy="265329"/>
              </a:xfrm>
              <a:prstGeom prst="rect">
                <a:avLst/>
              </a:prstGeom>
              <a:solidFill>
                <a:schemeClr val="accent6"/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楕円 30">
                <a:extLst>
                  <a:ext uri="{FF2B5EF4-FFF2-40B4-BE49-F238E27FC236}">
                    <a16:creationId xmlns:a16="http://schemas.microsoft.com/office/drawing/2014/main" id="{4BC1F95E-E3E2-4B2D-BBEA-AA8E4207CC0E}"/>
                  </a:ext>
                </a:extLst>
              </p:cNvPr>
              <p:cNvSpPr/>
              <p:nvPr/>
            </p:nvSpPr>
            <p:spPr>
              <a:xfrm>
                <a:off x="2235950" y="1360631"/>
                <a:ext cx="45719" cy="45719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楕円 31">
                <a:extLst>
                  <a:ext uri="{FF2B5EF4-FFF2-40B4-BE49-F238E27FC236}">
                    <a16:creationId xmlns:a16="http://schemas.microsoft.com/office/drawing/2014/main" id="{420B264F-793E-4470-9C6F-1876D6902495}"/>
                  </a:ext>
                </a:extLst>
              </p:cNvPr>
              <p:cNvSpPr/>
              <p:nvPr/>
            </p:nvSpPr>
            <p:spPr>
              <a:xfrm>
                <a:off x="2236808" y="1456228"/>
                <a:ext cx="45719" cy="45719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楕円 32">
                <a:extLst>
                  <a:ext uri="{FF2B5EF4-FFF2-40B4-BE49-F238E27FC236}">
                    <a16:creationId xmlns:a16="http://schemas.microsoft.com/office/drawing/2014/main" id="{BEAD195B-6258-4863-A330-0F5FF749A104}"/>
                  </a:ext>
                </a:extLst>
              </p:cNvPr>
              <p:cNvSpPr/>
              <p:nvPr/>
            </p:nvSpPr>
            <p:spPr>
              <a:xfrm>
                <a:off x="2236808" y="1551825"/>
                <a:ext cx="45719" cy="45719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151B22DC-4DE6-4CEA-B514-DBA0CFDC3269}"/>
                </a:ext>
              </a:extLst>
            </p:cNvPr>
            <p:cNvGrpSpPr/>
            <p:nvPr/>
          </p:nvGrpSpPr>
          <p:grpSpPr>
            <a:xfrm>
              <a:off x="2097937" y="1627072"/>
              <a:ext cx="175424" cy="265329"/>
              <a:chOff x="2216069" y="1344188"/>
              <a:chExt cx="175424" cy="265329"/>
            </a:xfrm>
          </p:grpSpPr>
          <p:sp>
            <p:nvSpPr>
              <p:cNvPr id="41" name="正方形/長方形 40">
                <a:extLst>
                  <a:ext uri="{FF2B5EF4-FFF2-40B4-BE49-F238E27FC236}">
                    <a16:creationId xmlns:a16="http://schemas.microsoft.com/office/drawing/2014/main" id="{C16F9D8A-EDD5-42BB-96DF-B8E013E768BD}"/>
                  </a:ext>
                </a:extLst>
              </p:cNvPr>
              <p:cNvSpPr/>
              <p:nvPr/>
            </p:nvSpPr>
            <p:spPr>
              <a:xfrm>
                <a:off x="2216069" y="1344188"/>
                <a:ext cx="175424" cy="265329"/>
              </a:xfrm>
              <a:prstGeom prst="rect">
                <a:avLst/>
              </a:prstGeom>
              <a:solidFill>
                <a:schemeClr val="accent6"/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楕円 41">
                <a:extLst>
                  <a:ext uri="{FF2B5EF4-FFF2-40B4-BE49-F238E27FC236}">
                    <a16:creationId xmlns:a16="http://schemas.microsoft.com/office/drawing/2014/main" id="{591A4FC0-DFBC-40FB-A5A0-6B4AB6B898D9}"/>
                  </a:ext>
                </a:extLst>
              </p:cNvPr>
              <p:cNvSpPr/>
              <p:nvPr/>
            </p:nvSpPr>
            <p:spPr>
              <a:xfrm>
                <a:off x="2235950" y="1360631"/>
                <a:ext cx="45719" cy="45719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楕円 42">
                <a:extLst>
                  <a:ext uri="{FF2B5EF4-FFF2-40B4-BE49-F238E27FC236}">
                    <a16:creationId xmlns:a16="http://schemas.microsoft.com/office/drawing/2014/main" id="{E8A12DE3-FD9A-4026-A1C2-3D6ACDC67880}"/>
                  </a:ext>
                </a:extLst>
              </p:cNvPr>
              <p:cNvSpPr/>
              <p:nvPr/>
            </p:nvSpPr>
            <p:spPr>
              <a:xfrm>
                <a:off x="2236808" y="1456228"/>
                <a:ext cx="45719" cy="45719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楕円 43">
                <a:extLst>
                  <a:ext uri="{FF2B5EF4-FFF2-40B4-BE49-F238E27FC236}">
                    <a16:creationId xmlns:a16="http://schemas.microsoft.com/office/drawing/2014/main" id="{16D73E7E-B443-45B6-BB45-F22560228BF9}"/>
                  </a:ext>
                </a:extLst>
              </p:cNvPr>
              <p:cNvSpPr/>
              <p:nvPr/>
            </p:nvSpPr>
            <p:spPr>
              <a:xfrm>
                <a:off x="2236808" y="1551825"/>
                <a:ext cx="45719" cy="45719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0A06387E-4D7E-4A88-A679-9D00A7D8D032}"/>
                </a:ext>
              </a:extLst>
            </p:cNvPr>
            <p:cNvGrpSpPr/>
            <p:nvPr/>
          </p:nvGrpSpPr>
          <p:grpSpPr>
            <a:xfrm rot="16200000">
              <a:off x="2138089" y="1932224"/>
              <a:ext cx="175424" cy="265329"/>
              <a:chOff x="2216069" y="1344188"/>
              <a:chExt cx="175424" cy="265329"/>
            </a:xfrm>
          </p:grpSpPr>
          <p:sp>
            <p:nvSpPr>
              <p:cNvPr id="48" name="正方形/長方形 47">
                <a:extLst>
                  <a:ext uri="{FF2B5EF4-FFF2-40B4-BE49-F238E27FC236}">
                    <a16:creationId xmlns:a16="http://schemas.microsoft.com/office/drawing/2014/main" id="{2FD38FFC-1AC8-495B-B7D0-43E91A280F05}"/>
                  </a:ext>
                </a:extLst>
              </p:cNvPr>
              <p:cNvSpPr/>
              <p:nvPr/>
            </p:nvSpPr>
            <p:spPr>
              <a:xfrm>
                <a:off x="2216069" y="1344188"/>
                <a:ext cx="175424" cy="265329"/>
              </a:xfrm>
              <a:prstGeom prst="rect">
                <a:avLst/>
              </a:prstGeom>
              <a:solidFill>
                <a:schemeClr val="accent6"/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楕円 48">
                <a:extLst>
                  <a:ext uri="{FF2B5EF4-FFF2-40B4-BE49-F238E27FC236}">
                    <a16:creationId xmlns:a16="http://schemas.microsoft.com/office/drawing/2014/main" id="{97415CC4-F024-414C-BA19-6ABE60AFBFB2}"/>
                  </a:ext>
                </a:extLst>
              </p:cNvPr>
              <p:cNvSpPr/>
              <p:nvPr/>
            </p:nvSpPr>
            <p:spPr>
              <a:xfrm>
                <a:off x="2235950" y="1360631"/>
                <a:ext cx="45719" cy="45719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楕円 49">
                <a:extLst>
                  <a:ext uri="{FF2B5EF4-FFF2-40B4-BE49-F238E27FC236}">
                    <a16:creationId xmlns:a16="http://schemas.microsoft.com/office/drawing/2014/main" id="{8FEA0C4E-0706-4694-8077-F1F598258A34}"/>
                  </a:ext>
                </a:extLst>
              </p:cNvPr>
              <p:cNvSpPr/>
              <p:nvPr/>
            </p:nvSpPr>
            <p:spPr>
              <a:xfrm>
                <a:off x="2236808" y="1456228"/>
                <a:ext cx="45719" cy="45719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楕円 50">
                <a:extLst>
                  <a:ext uri="{FF2B5EF4-FFF2-40B4-BE49-F238E27FC236}">
                    <a16:creationId xmlns:a16="http://schemas.microsoft.com/office/drawing/2014/main" id="{7669FF31-F546-4959-9BA3-0273C124463E}"/>
                  </a:ext>
                </a:extLst>
              </p:cNvPr>
              <p:cNvSpPr/>
              <p:nvPr/>
            </p:nvSpPr>
            <p:spPr>
              <a:xfrm>
                <a:off x="2236808" y="1551825"/>
                <a:ext cx="45719" cy="45719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A6C55B56-A708-4B3C-A56A-2AC3C8E5DE61}"/>
                </a:ext>
              </a:extLst>
            </p:cNvPr>
            <p:cNvGrpSpPr/>
            <p:nvPr/>
          </p:nvGrpSpPr>
          <p:grpSpPr>
            <a:xfrm rot="16200000">
              <a:off x="2473702" y="1932223"/>
              <a:ext cx="175424" cy="265329"/>
              <a:chOff x="2216069" y="1344188"/>
              <a:chExt cx="175424" cy="265329"/>
            </a:xfrm>
          </p:grpSpPr>
          <p:sp>
            <p:nvSpPr>
              <p:cNvPr id="55" name="正方形/長方形 54">
                <a:extLst>
                  <a:ext uri="{FF2B5EF4-FFF2-40B4-BE49-F238E27FC236}">
                    <a16:creationId xmlns:a16="http://schemas.microsoft.com/office/drawing/2014/main" id="{40DDED7B-1D6A-4AE9-9DC7-17F7075CC814}"/>
                  </a:ext>
                </a:extLst>
              </p:cNvPr>
              <p:cNvSpPr/>
              <p:nvPr/>
            </p:nvSpPr>
            <p:spPr>
              <a:xfrm>
                <a:off x="2216069" y="1344188"/>
                <a:ext cx="175424" cy="265329"/>
              </a:xfrm>
              <a:prstGeom prst="rect">
                <a:avLst/>
              </a:prstGeom>
              <a:solidFill>
                <a:schemeClr val="accent6"/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楕円 55">
                <a:extLst>
                  <a:ext uri="{FF2B5EF4-FFF2-40B4-BE49-F238E27FC236}">
                    <a16:creationId xmlns:a16="http://schemas.microsoft.com/office/drawing/2014/main" id="{45024C3F-C6BC-47B7-9B60-0BE17020EE7E}"/>
                  </a:ext>
                </a:extLst>
              </p:cNvPr>
              <p:cNvSpPr/>
              <p:nvPr/>
            </p:nvSpPr>
            <p:spPr>
              <a:xfrm>
                <a:off x="2235950" y="1360631"/>
                <a:ext cx="45719" cy="45719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楕円 56">
                <a:extLst>
                  <a:ext uri="{FF2B5EF4-FFF2-40B4-BE49-F238E27FC236}">
                    <a16:creationId xmlns:a16="http://schemas.microsoft.com/office/drawing/2014/main" id="{9E18016D-09A7-44E0-A6EB-CF813636820D}"/>
                  </a:ext>
                </a:extLst>
              </p:cNvPr>
              <p:cNvSpPr/>
              <p:nvPr/>
            </p:nvSpPr>
            <p:spPr>
              <a:xfrm>
                <a:off x="2236808" y="1456228"/>
                <a:ext cx="45719" cy="45719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楕円 57">
                <a:extLst>
                  <a:ext uri="{FF2B5EF4-FFF2-40B4-BE49-F238E27FC236}">
                    <a16:creationId xmlns:a16="http://schemas.microsoft.com/office/drawing/2014/main" id="{5DBA5170-6145-4C01-917D-0146CB11E2E8}"/>
                  </a:ext>
                </a:extLst>
              </p:cNvPr>
              <p:cNvSpPr/>
              <p:nvPr/>
            </p:nvSpPr>
            <p:spPr>
              <a:xfrm>
                <a:off x="2236808" y="1551825"/>
                <a:ext cx="45719" cy="45719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9" name="正方形/長方形 58">
              <a:extLst>
                <a:ext uri="{FF2B5EF4-FFF2-40B4-BE49-F238E27FC236}">
                  <a16:creationId xmlns:a16="http://schemas.microsoft.com/office/drawing/2014/main" id="{721241CD-88AE-4FEC-9B9B-D95AB87DF72D}"/>
                </a:ext>
              </a:extLst>
            </p:cNvPr>
            <p:cNvSpPr/>
            <p:nvPr/>
          </p:nvSpPr>
          <p:spPr>
            <a:xfrm>
              <a:off x="3821847" y="2064622"/>
              <a:ext cx="85519" cy="8604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A7EDEB19-4C5F-45EB-8B0D-50CA006FF5DD}"/>
                </a:ext>
              </a:extLst>
            </p:cNvPr>
            <p:cNvSpPr/>
            <p:nvPr/>
          </p:nvSpPr>
          <p:spPr>
            <a:xfrm>
              <a:off x="3736328" y="2064622"/>
              <a:ext cx="85519" cy="8604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5E0D809D-3AD9-42D9-8AA4-5A821DFEAEEC}"/>
                </a:ext>
              </a:extLst>
            </p:cNvPr>
            <p:cNvSpPr/>
            <p:nvPr/>
          </p:nvSpPr>
          <p:spPr>
            <a:xfrm>
              <a:off x="3650809" y="2064622"/>
              <a:ext cx="85519" cy="8604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4C66746A-A3C1-4E34-8299-57CEF160E3FC}"/>
                </a:ext>
              </a:extLst>
            </p:cNvPr>
            <p:cNvSpPr/>
            <p:nvPr/>
          </p:nvSpPr>
          <p:spPr>
            <a:xfrm>
              <a:off x="3565290" y="2064622"/>
              <a:ext cx="85519" cy="8604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6A87FA81-ED61-44E4-A8EF-B871F1CF3A69}"/>
                </a:ext>
              </a:extLst>
            </p:cNvPr>
            <p:cNvSpPr/>
            <p:nvPr/>
          </p:nvSpPr>
          <p:spPr>
            <a:xfrm>
              <a:off x="3479771" y="2064622"/>
              <a:ext cx="85519" cy="8604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A379A39A-3A37-4C98-B633-0D17876EABEA}"/>
                </a:ext>
              </a:extLst>
            </p:cNvPr>
            <p:cNvSpPr/>
            <p:nvPr/>
          </p:nvSpPr>
          <p:spPr>
            <a:xfrm>
              <a:off x="3394252" y="2064622"/>
              <a:ext cx="85519" cy="8604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1B695533-F542-43A3-B2E8-74E42DFC62AA}"/>
                </a:ext>
              </a:extLst>
            </p:cNvPr>
            <p:cNvSpPr/>
            <p:nvPr/>
          </p:nvSpPr>
          <p:spPr>
            <a:xfrm>
              <a:off x="3178345" y="2064622"/>
              <a:ext cx="85519" cy="8604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E7BFE1D2-ED59-4FF9-8B47-EB83D7412F6A}"/>
                </a:ext>
              </a:extLst>
            </p:cNvPr>
            <p:cNvSpPr/>
            <p:nvPr/>
          </p:nvSpPr>
          <p:spPr>
            <a:xfrm>
              <a:off x="3092826" y="2064622"/>
              <a:ext cx="85519" cy="8604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4BDD5899-0C94-4EA1-B655-00DFDE2C3B78}"/>
                </a:ext>
              </a:extLst>
            </p:cNvPr>
            <p:cNvSpPr/>
            <p:nvPr/>
          </p:nvSpPr>
          <p:spPr>
            <a:xfrm>
              <a:off x="3007307" y="2064622"/>
              <a:ext cx="85519" cy="8604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110A629-CC60-4EFE-87E5-BE9C02D712CF}"/>
                </a:ext>
              </a:extLst>
            </p:cNvPr>
            <p:cNvSpPr/>
            <p:nvPr/>
          </p:nvSpPr>
          <p:spPr>
            <a:xfrm>
              <a:off x="2921788" y="2064622"/>
              <a:ext cx="85519" cy="8604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A5C81486-775F-4027-A151-8C721C025E3E}"/>
                </a:ext>
              </a:extLst>
            </p:cNvPr>
            <p:cNvSpPr/>
            <p:nvPr/>
          </p:nvSpPr>
          <p:spPr>
            <a:xfrm>
              <a:off x="2836269" y="2064622"/>
              <a:ext cx="85519" cy="8604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EF80FDEF-D368-4113-BB95-D1D70B21E2A5}"/>
                </a:ext>
              </a:extLst>
            </p:cNvPr>
            <p:cNvSpPr/>
            <p:nvPr/>
          </p:nvSpPr>
          <p:spPr>
            <a:xfrm>
              <a:off x="2750750" y="2064622"/>
              <a:ext cx="85519" cy="8604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テキスト ボックス 71">
              <a:extLst>
                <a:ext uri="{FF2B5EF4-FFF2-40B4-BE49-F238E27FC236}">
                  <a16:creationId xmlns:a16="http://schemas.microsoft.com/office/drawing/2014/main" id="{4A761D58-DFC2-47BC-9C9D-92DF29578F8F}"/>
                </a:ext>
              </a:extLst>
            </p:cNvPr>
            <p:cNvSpPr txBox="1"/>
            <p:nvPr/>
          </p:nvSpPr>
          <p:spPr>
            <a:xfrm rot="16200000">
              <a:off x="2906810" y="1729416"/>
              <a:ext cx="297061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300" dirty="0"/>
                <a:t>3V3</a:t>
              </a:r>
            </a:p>
            <a:p>
              <a:endParaRPr lang="en-US" altLang="ja-JP" sz="300" dirty="0"/>
            </a:p>
            <a:p>
              <a:r>
                <a:rPr lang="en-US" altLang="ja-JP" sz="300" dirty="0"/>
                <a:t>5V</a:t>
              </a:r>
              <a:endParaRPr kumimoji="1" lang="en-US" altLang="ja-JP" sz="300" dirty="0"/>
            </a:p>
            <a:p>
              <a:endParaRPr kumimoji="1" lang="en-US" altLang="ja-JP" sz="300" dirty="0"/>
            </a:p>
            <a:p>
              <a:endParaRPr kumimoji="1" lang="en-US" altLang="ja-JP" sz="300" dirty="0"/>
            </a:p>
            <a:p>
              <a:r>
                <a:rPr lang="en-US" altLang="ja-JP" sz="300" dirty="0"/>
                <a:t>GND</a:t>
              </a:r>
            </a:p>
            <a:p>
              <a:endParaRPr kumimoji="1" lang="en-US" altLang="ja-JP" sz="300" dirty="0"/>
            </a:p>
            <a:p>
              <a:endParaRPr kumimoji="1" lang="en-US" altLang="ja-JP" sz="300" dirty="0"/>
            </a:p>
            <a:p>
              <a:r>
                <a:rPr lang="en-US" altLang="ja-JP" sz="300" dirty="0"/>
                <a:t>Vin</a:t>
              </a:r>
              <a:endParaRPr kumimoji="1" lang="ja-JP" altLang="en-US" sz="300" dirty="0"/>
            </a:p>
          </p:txBody>
        </p:sp>
      </p:grpSp>
      <p:grpSp>
        <p:nvGrpSpPr>
          <p:cNvPr id="104" name="グループ化 103">
            <a:extLst>
              <a:ext uri="{FF2B5EF4-FFF2-40B4-BE49-F238E27FC236}">
                <a16:creationId xmlns:a16="http://schemas.microsoft.com/office/drawing/2014/main" id="{E813236F-6EFF-40FE-9389-56A7C1F71D36}"/>
              </a:ext>
            </a:extLst>
          </p:cNvPr>
          <p:cNvGrpSpPr/>
          <p:nvPr/>
        </p:nvGrpSpPr>
        <p:grpSpPr>
          <a:xfrm>
            <a:off x="2901226" y="615177"/>
            <a:ext cx="5499183" cy="589248"/>
            <a:chOff x="2331081" y="61768"/>
            <a:chExt cx="6619750" cy="488284"/>
          </a:xfrm>
        </p:grpSpPr>
        <p:cxnSp>
          <p:nvCxnSpPr>
            <p:cNvPr id="351" name="直線コネクタ 350">
              <a:extLst>
                <a:ext uri="{FF2B5EF4-FFF2-40B4-BE49-F238E27FC236}">
                  <a16:creationId xmlns:a16="http://schemas.microsoft.com/office/drawing/2014/main" id="{2E5130F2-43B1-4942-91EC-F9BAD993C919}"/>
                </a:ext>
              </a:extLst>
            </p:cNvPr>
            <p:cNvCxnSpPr>
              <a:cxnSpLocks/>
            </p:cNvCxnSpPr>
            <p:nvPr/>
          </p:nvCxnSpPr>
          <p:spPr>
            <a:xfrm>
              <a:off x="2331081" y="70685"/>
              <a:ext cx="6619750" cy="16009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3" name="直線コネクタ 352">
              <a:extLst>
                <a:ext uri="{FF2B5EF4-FFF2-40B4-BE49-F238E27FC236}">
                  <a16:creationId xmlns:a16="http://schemas.microsoft.com/office/drawing/2014/main" id="{3B56858C-6632-4F80-8888-C26D83E10156}"/>
                </a:ext>
              </a:extLst>
            </p:cNvPr>
            <p:cNvCxnSpPr>
              <a:cxnSpLocks/>
            </p:cNvCxnSpPr>
            <p:nvPr/>
          </p:nvCxnSpPr>
          <p:spPr>
            <a:xfrm>
              <a:off x="2345990" y="61768"/>
              <a:ext cx="7056" cy="488284"/>
            </a:xfrm>
            <a:prstGeom prst="lin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5" name="グループ化 104">
            <a:extLst>
              <a:ext uri="{FF2B5EF4-FFF2-40B4-BE49-F238E27FC236}">
                <a16:creationId xmlns:a16="http://schemas.microsoft.com/office/drawing/2014/main" id="{9292F7F7-2CE9-43FA-8749-6C05104B9B22}"/>
              </a:ext>
            </a:extLst>
          </p:cNvPr>
          <p:cNvGrpSpPr/>
          <p:nvPr/>
        </p:nvGrpSpPr>
        <p:grpSpPr>
          <a:xfrm>
            <a:off x="3008734" y="543779"/>
            <a:ext cx="5401293" cy="671794"/>
            <a:chOff x="2454232" y="166636"/>
            <a:chExt cx="6591269" cy="395619"/>
          </a:xfrm>
        </p:grpSpPr>
        <p:cxnSp>
          <p:nvCxnSpPr>
            <p:cNvPr id="365" name="直線コネクタ 364">
              <a:extLst>
                <a:ext uri="{FF2B5EF4-FFF2-40B4-BE49-F238E27FC236}">
                  <a16:creationId xmlns:a16="http://schemas.microsoft.com/office/drawing/2014/main" id="{9165E4D5-D4C5-4FCC-80DB-2A0C98D7A10C}"/>
                </a:ext>
              </a:extLst>
            </p:cNvPr>
            <p:cNvCxnSpPr>
              <a:cxnSpLocks/>
            </p:cNvCxnSpPr>
            <p:nvPr/>
          </p:nvCxnSpPr>
          <p:spPr>
            <a:xfrm>
              <a:off x="2454232" y="175396"/>
              <a:ext cx="6591269" cy="5718"/>
            </a:xfrm>
            <a:prstGeom prst="line">
              <a:avLst/>
            </a:prstGeom>
            <a:ln w="2857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6" name="直線コネクタ 365">
              <a:extLst>
                <a:ext uri="{FF2B5EF4-FFF2-40B4-BE49-F238E27FC236}">
                  <a16:creationId xmlns:a16="http://schemas.microsoft.com/office/drawing/2014/main" id="{4B51457B-6E43-40EB-A48D-4FE97EBD2E4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454232" y="166636"/>
              <a:ext cx="2251" cy="395619"/>
            </a:xfrm>
            <a:prstGeom prst="line">
              <a:avLst/>
            </a:prstGeom>
            <a:ln w="2857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6" name="グループ化 105">
            <a:extLst>
              <a:ext uri="{FF2B5EF4-FFF2-40B4-BE49-F238E27FC236}">
                <a16:creationId xmlns:a16="http://schemas.microsoft.com/office/drawing/2014/main" id="{2566D175-7F78-41BC-9931-6AC8C33E0E29}"/>
              </a:ext>
            </a:extLst>
          </p:cNvPr>
          <p:cNvGrpSpPr/>
          <p:nvPr/>
        </p:nvGrpSpPr>
        <p:grpSpPr>
          <a:xfrm>
            <a:off x="3088652" y="473211"/>
            <a:ext cx="5317802" cy="734639"/>
            <a:chOff x="2503482" y="235657"/>
            <a:chExt cx="6609277" cy="274061"/>
          </a:xfrm>
        </p:grpSpPr>
        <p:cxnSp>
          <p:nvCxnSpPr>
            <p:cNvPr id="371" name="直線コネクタ 370">
              <a:extLst>
                <a:ext uri="{FF2B5EF4-FFF2-40B4-BE49-F238E27FC236}">
                  <a16:creationId xmlns:a16="http://schemas.microsoft.com/office/drawing/2014/main" id="{6997472F-06B6-4CAE-8396-98F66702B807}"/>
                </a:ext>
              </a:extLst>
            </p:cNvPr>
            <p:cNvCxnSpPr>
              <a:cxnSpLocks/>
            </p:cNvCxnSpPr>
            <p:nvPr/>
          </p:nvCxnSpPr>
          <p:spPr>
            <a:xfrm>
              <a:off x="2503482" y="235657"/>
              <a:ext cx="6609277" cy="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3" name="直線コネクタ 372">
              <a:extLst>
                <a:ext uri="{FF2B5EF4-FFF2-40B4-BE49-F238E27FC236}">
                  <a16:creationId xmlns:a16="http://schemas.microsoft.com/office/drawing/2014/main" id="{B871D3E9-C855-43B6-8991-A1D05BFFEE6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513923" y="239337"/>
              <a:ext cx="7863" cy="270381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8" name="グループ化 107">
            <a:extLst>
              <a:ext uri="{FF2B5EF4-FFF2-40B4-BE49-F238E27FC236}">
                <a16:creationId xmlns:a16="http://schemas.microsoft.com/office/drawing/2014/main" id="{9173FAD5-904B-4820-B3AA-7664332E02B0}"/>
              </a:ext>
            </a:extLst>
          </p:cNvPr>
          <p:cNvGrpSpPr/>
          <p:nvPr/>
        </p:nvGrpSpPr>
        <p:grpSpPr>
          <a:xfrm>
            <a:off x="3156393" y="359760"/>
            <a:ext cx="5245302" cy="839629"/>
            <a:chOff x="2593946" y="343476"/>
            <a:chExt cx="6606490" cy="214422"/>
          </a:xfrm>
        </p:grpSpPr>
        <p:sp>
          <p:nvSpPr>
            <p:cNvPr id="380" name="正方形/長方形 379">
              <a:extLst>
                <a:ext uri="{FF2B5EF4-FFF2-40B4-BE49-F238E27FC236}">
                  <a16:creationId xmlns:a16="http://schemas.microsoft.com/office/drawing/2014/main" id="{AB2BF5EF-BB68-454B-A7D1-205F49CB3933}"/>
                </a:ext>
              </a:extLst>
            </p:cNvPr>
            <p:cNvSpPr/>
            <p:nvPr/>
          </p:nvSpPr>
          <p:spPr>
            <a:xfrm flipV="1">
              <a:off x="2603315" y="343476"/>
              <a:ext cx="6597121" cy="1167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1" name="正方形/長方形 380">
              <a:extLst>
                <a:ext uri="{FF2B5EF4-FFF2-40B4-BE49-F238E27FC236}">
                  <a16:creationId xmlns:a16="http://schemas.microsoft.com/office/drawing/2014/main" id="{46BEDB6F-0AA2-4024-B118-2BF20E2E32BC}"/>
                </a:ext>
              </a:extLst>
            </p:cNvPr>
            <p:cNvSpPr/>
            <p:nvPr/>
          </p:nvSpPr>
          <p:spPr>
            <a:xfrm rot="5400000" flipV="1">
              <a:off x="2510582" y="428814"/>
              <a:ext cx="212448" cy="45719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pic>
        <p:nvPicPr>
          <p:cNvPr id="437" name="図 436">
            <a:extLst>
              <a:ext uri="{FF2B5EF4-FFF2-40B4-BE49-F238E27FC236}">
                <a16:creationId xmlns:a16="http://schemas.microsoft.com/office/drawing/2014/main" id="{603CDD5F-C3A4-4A3D-B8D3-2C568D53CB2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29" t="66378" r="27944" b="24372"/>
          <a:stretch/>
        </p:blipFill>
        <p:spPr>
          <a:xfrm>
            <a:off x="72172" y="5958871"/>
            <a:ext cx="8681149" cy="1003138"/>
          </a:xfrm>
          <a:prstGeom prst="rect">
            <a:avLst/>
          </a:prstGeom>
        </p:spPr>
      </p:pic>
      <p:sp>
        <p:nvSpPr>
          <p:cNvPr id="478" name="テキスト ボックス 477">
            <a:extLst>
              <a:ext uri="{FF2B5EF4-FFF2-40B4-BE49-F238E27FC236}">
                <a16:creationId xmlns:a16="http://schemas.microsoft.com/office/drawing/2014/main" id="{DDDD5AF9-C3A7-4FBE-BEBB-E50EA9E0C503}"/>
              </a:ext>
            </a:extLst>
          </p:cNvPr>
          <p:cNvSpPr txBox="1"/>
          <p:nvPr/>
        </p:nvSpPr>
        <p:spPr>
          <a:xfrm rot="16200000">
            <a:off x="6046154" y="1677731"/>
            <a:ext cx="3960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500" dirty="0">
                <a:latin typeface="Arial Black" panose="020B0A04020102020204" pitchFamily="34" charset="0"/>
                <a:cs typeface="Times New Roman" panose="02020603050405020304" pitchFamily="18" charset="0"/>
              </a:rPr>
              <a:t>NO</a:t>
            </a:r>
          </a:p>
          <a:p>
            <a:r>
              <a:rPr lang="en-US" altLang="ja-JP" sz="500" dirty="0">
                <a:latin typeface="Arial Black" panose="020B0A04020102020204" pitchFamily="34" charset="0"/>
                <a:cs typeface="Times New Roman" panose="02020603050405020304" pitchFamily="18" charset="0"/>
              </a:rPr>
              <a:t>COM</a:t>
            </a:r>
          </a:p>
          <a:p>
            <a:r>
              <a:rPr kumimoji="1" lang="en-US" altLang="ja-JP" sz="500" dirty="0">
                <a:latin typeface="Arial Black" panose="020B0A04020102020204" pitchFamily="34" charset="0"/>
                <a:cs typeface="Times New Roman" panose="02020603050405020304" pitchFamily="18" charset="0"/>
              </a:rPr>
              <a:t>N</a:t>
            </a:r>
            <a:r>
              <a:rPr lang="en-US" altLang="ja-JP" sz="500" dirty="0">
                <a:latin typeface="Arial Black" panose="020B0A04020102020204" pitchFamily="34" charset="0"/>
                <a:cs typeface="Times New Roman" panose="02020603050405020304" pitchFamily="18" charset="0"/>
              </a:rPr>
              <a:t>C</a:t>
            </a:r>
            <a:endParaRPr kumimoji="1" lang="en-US" altLang="ja-JP" sz="500" dirty="0">
              <a:latin typeface="Arial Black" panose="020B0A04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80" name="テキスト ボックス 479">
            <a:extLst>
              <a:ext uri="{FF2B5EF4-FFF2-40B4-BE49-F238E27FC236}">
                <a16:creationId xmlns:a16="http://schemas.microsoft.com/office/drawing/2014/main" id="{26CE12EA-9BE3-48C9-B74A-F67EFBF4C4EF}"/>
              </a:ext>
            </a:extLst>
          </p:cNvPr>
          <p:cNvSpPr txBox="1"/>
          <p:nvPr/>
        </p:nvSpPr>
        <p:spPr>
          <a:xfrm>
            <a:off x="6275991" y="1435815"/>
            <a:ext cx="36654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500" b="1" dirty="0">
                <a:latin typeface="Arial Black" panose="020B0A04020102020204" pitchFamily="34" charset="0"/>
                <a:cs typeface="Times New Roman" panose="02020603050405020304" pitchFamily="18" charset="0"/>
              </a:rPr>
              <a:t>NC</a:t>
            </a:r>
          </a:p>
          <a:p>
            <a:pPr algn="r"/>
            <a:r>
              <a:rPr lang="en-US" altLang="ja-JP" sz="500" b="1" dirty="0">
                <a:latin typeface="Arial Black" panose="020B0A04020102020204" pitchFamily="34" charset="0"/>
                <a:cs typeface="Times New Roman" panose="02020603050405020304" pitchFamily="18" charset="0"/>
              </a:rPr>
              <a:t>COM</a:t>
            </a:r>
          </a:p>
          <a:p>
            <a:pPr algn="r"/>
            <a:r>
              <a:rPr kumimoji="1" lang="en-US" altLang="ja-JP" sz="500" b="1" dirty="0">
                <a:latin typeface="Arial Black" panose="020B0A04020102020204" pitchFamily="34" charset="0"/>
                <a:cs typeface="Times New Roman" panose="02020603050405020304" pitchFamily="18" charset="0"/>
              </a:rPr>
              <a:t>NO</a:t>
            </a:r>
          </a:p>
        </p:txBody>
      </p:sp>
      <p:sp>
        <p:nvSpPr>
          <p:cNvPr id="481" name="テキスト ボックス 480">
            <a:extLst>
              <a:ext uri="{FF2B5EF4-FFF2-40B4-BE49-F238E27FC236}">
                <a16:creationId xmlns:a16="http://schemas.microsoft.com/office/drawing/2014/main" id="{F514F956-54AD-4E98-BB87-BED4AF39C856}"/>
              </a:ext>
            </a:extLst>
          </p:cNvPr>
          <p:cNvSpPr txBox="1"/>
          <p:nvPr/>
        </p:nvSpPr>
        <p:spPr>
          <a:xfrm>
            <a:off x="6233677" y="1758297"/>
            <a:ext cx="3960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500" b="1" dirty="0">
                <a:latin typeface="Arial Black" panose="020B0A04020102020204" pitchFamily="34" charset="0"/>
                <a:cs typeface="Times New Roman" panose="02020603050405020304" pitchFamily="18" charset="0"/>
              </a:rPr>
              <a:t>NC</a:t>
            </a:r>
          </a:p>
          <a:p>
            <a:pPr algn="r"/>
            <a:r>
              <a:rPr lang="en-US" altLang="ja-JP" sz="500" b="1" dirty="0">
                <a:latin typeface="Arial Black" panose="020B0A04020102020204" pitchFamily="34" charset="0"/>
                <a:cs typeface="Times New Roman" panose="02020603050405020304" pitchFamily="18" charset="0"/>
              </a:rPr>
              <a:t>COM</a:t>
            </a:r>
          </a:p>
          <a:p>
            <a:pPr algn="r"/>
            <a:r>
              <a:rPr kumimoji="1" lang="en-US" altLang="ja-JP" sz="500" b="1" dirty="0">
                <a:latin typeface="Arial Black" panose="020B0A04020102020204" pitchFamily="34" charset="0"/>
                <a:cs typeface="Times New Roman" panose="02020603050405020304" pitchFamily="18" charset="0"/>
              </a:rPr>
              <a:t>NO</a:t>
            </a:r>
          </a:p>
        </p:txBody>
      </p:sp>
      <p:grpSp>
        <p:nvGrpSpPr>
          <p:cNvPr id="203" name="グループ化 202">
            <a:extLst>
              <a:ext uri="{FF2B5EF4-FFF2-40B4-BE49-F238E27FC236}">
                <a16:creationId xmlns:a16="http://schemas.microsoft.com/office/drawing/2014/main" id="{38125B30-CC3D-4EC1-AACC-A9399F201EE6}"/>
              </a:ext>
            </a:extLst>
          </p:cNvPr>
          <p:cNvGrpSpPr/>
          <p:nvPr/>
        </p:nvGrpSpPr>
        <p:grpSpPr>
          <a:xfrm rot="16200000">
            <a:off x="5082845" y="448981"/>
            <a:ext cx="2113134" cy="1181563"/>
            <a:chOff x="2037559" y="1066063"/>
            <a:chExt cx="2113134" cy="1181563"/>
          </a:xfrm>
        </p:grpSpPr>
        <p:grpSp>
          <p:nvGrpSpPr>
            <p:cNvPr id="204" name="グループ化 203">
              <a:extLst>
                <a:ext uri="{FF2B5EF4-FFF2-40B4-BE49-F238E27FC236}">
                  <a16:creationId xmlns:a16="http://schemas.microsoft.com/office/drawing/2014/main" id="{CC4B9C78-A9B7-46B9-9C7D-8F6BCD57292F}"/>
                </a:ext>
              </a:extLst>
            </p:cNvPr>
            <p:cNvGrpSpPr/>
            <p:nvPr/>
          </p:nvGrpSpPr>
          <p:grpSpPr>
            <a:xfrm>
              <a:off x="2037559" y="1066063"/>
              <a:ext cx="2113134" cy="1181563"/>
              <a:chOff x="2149393" y="1218233"/>
              <a:chExt cx="2113134" cy="1174377"/>
            </a:xfrm>
          </p:grpSpPr>
          <p:sp>
            <p:nvSpPr>
              <p:cNvPr id="246" name="正方形/長方形 245">
                <a:extLst>
                  <a:ext uri="{FF2B5EF4-FFF2-40B4-BE49-F238E27FC236}">
                    <a16:creationId xmlns:a16="http://schemas.microsoft.com/office/drawing/2014/main" id="{AA798B0C-6906-4DEE-A54A-53C5AD529250}"/>
                  </a:ext>
                </a:extLst>
              </p:cNvPr>
              <p:cNvSpPr/>
              <p:nvPr/>
            </p:nvSpPr>
            <p:spPr>
              <a:xfrm>
                <a:off x="2149393" y="1218233"/>
                <a:ext cx="1882588" cy="1174377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247" name="グループ化 246">
                <a:extLst>
                  <a:ext uri="{FF2B5EF4-FFF2-40B4-BE49-F238E27FC236}">
                    <a16:creationId xmlns:a16="http://schemas.microsoft.com/office/drawing/2014/main" id="{DA2E7B2C-AA1B-4F79-8253-34B50952C7CC}"/>
                  </a:ext>
                </a:extLst>
              </p:cNvPr>
              <p:cNvGrpSpPr/>
              <p:nvPr/>
            </p:nvGrpSpPr>
            <p:grpSpPr>
              <a:xfrm>
                <a:off x="2463167" y="1258669"/>
                <a:ext cx="1799360" cy="197307"/>
                <a:chOff x="2382033" y="1278404"/>
                <a:chExt cx="1799360" cy="197307"/>
              </a:xfrm>
            </p:grpSpPr>
            <p:grpSp>
              <p:nvGrpSpPr>
                <p:cNvPr id="248" name="グループ化 247">
                  <a:extLst>
                    <a:ext uri="{FF2B5EF4-FFF2-40B4-BE49-F238E27FC236}">
                      <a16:creationId xmlns:a16="http://schemas.microsoft.com/office/drawing/2014/main" id="{E7B36424-09C5-4CF2-A997-42E5091CEF60}"/>
                    </a:ext>
                  </a:extLst>
                </p:cNvPr>
                <p:cNvGrpSpPr/>
                <p:nvPr/>
              </p:nvGrpSpPr>
              <p:grpSpPr>
                <a:xfrm>
                  <a:off x="2382033" y="1278404"/>
                  <a:ext cx="1539344" cy="85521"/>
                  <a:chOff x="2379194" y="1063510"/>
                  <a:chExt cx="822942" cy="45720"/>
                </a:xfrm>
              </p:grpSpPr>
              <p:sp>
                <p:nvSpPr>
                  <p:cNvPr id="250" name="正方形/長方形 249">
                    <a:extLst>
                      <a:ext uri="{FF2B5EF4-FFF2-40B4-BE49-F238E27FC236}">
                        <a16:creationId xmlns:a16="http://schemas.microsoft.com/office/drawing/2014/main" id="{5763549C-FC6F-4CB4-ACAA-C5E7B00F54A0}"/>
                      </a:ext>
                    </a:extLst>
                  </p:cNvPr>
                  <p:cNvSpPr/>
                  <p:nvPr/>
                </p:nvSpPr>
                <p:spPr>
                  <a:xfrm>
                    <a:off x="2379194" y="1063511"/>
                    <a:ext cx="45719" cy="45719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1" name="正方形/長方形 250">
                    <a:extLst>
                      <a:ext uri="{FF2B5EF4-FFF2-40B4-BE49-F238E27FC236}">
                        <a16:creationId xmlns:a16="http://schemas.microsoft.com/office/drawing/2014/main" id="{5C9A81FE-F818-412A-AA96-2433FAC828EC}"/>
                      </a:ext>
                    </a:extLst>
                  </p:cNvPr>
                  <p:cNvSpPr/>
                  <p:nvPr/>
                </p:nvSpPr>
                <p:spPr>
                  <a:xfrm>
                    <a:off x="2424913" y="1063510"/>
                    <a:ext cx="45719" cy="45719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2" name="正方形/長方形 251">
                    <a:extLst>
                      <a:ext uri="{FF2B5EF4-FFF2-40B4-BE49-F238E27FC236}">
                        <a16:creationId xmlns:a16="http://schemas.microsoft.com/office/drawing/2014/main" id="{3427EAC3-E5A9-4E3D-A244-5C2009E4F9A8}"/>
                      </a:ext>
                    </a:extLst>
                  </p:cNvPr>
                  <p:cNvSpPr/>
                  <p:nvPr/>
                </p:nvSpPr>
                <p:spPr>
                  <a:xfrm>
                    <a:off x="2470632" y="1063510"/>
                    <a:ext cx="45719" cy="45719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3" name="正方形/長方形 252">
                    <a:extLst>
                      <a:ext uri="{FF2B5EF4-FFF2-40B4-BE49-F238E27FC236}">
                        <a16:creationId xmlns:a16="http://schemas.microsoft.com/office/drawing/2014/main" id="{A75856BC-0180-48D3-8E4B-51773C563886}"/>
                      </a:ext>
                    </a:extLst>
                  </p:cNvPr>
                  <p:cNvSpPr/>
                  <p:nvPr/>
                </p:nvSpPr>
                <p:spPr>
                  <a:xfrm>
                    <a:off x="2516351" y="1063511"/>
                    <a:ext cx="45719" cy="45719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54" name="正方形/長方形 253">
                    <a:extLst>
                      <a:ext uri="{FF2B5EF4-FFF2-40B4-BE49-F238E27FC236}">
                        <a16:creationId xmlns:a16="http://schemas.microsoft.com/office/drawing/2014/main" id="{D2A6C1C3-32C3-4075-A439-C4A4CBEAAF99}"/>
                      </a:ext>
                    </a:extLst>
                  </p:cNvPr>
                  <p:cNvSpPr/>
                  <p:nvPr/>
                </p:nvSpPr>
                <p:spPr>
                  <a:xfrm>
                    <a:off x="2562070" y="1063510"/>
                    <a:ext cx="45719" cy="45719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5" name="正方形/長方形 254">
                    <a:extLst>
                      <a:ext uri="{FF2B5EF4-FFF2-40B4-BE49-F238E27FC236}">
                        <a16:creationId xmlns:a16="http://schemas.microsoft.com/office/drawing/2014/main" id="{4E96F3B1-B157-4293-802E-253FCF65B3D0}"/>
                      </a:ext>
                    </a:extLst>
                  </p:cNvPr>
                  <p:cNvSpPr/>
                  <p:nvPr/>
                </p:nvSpPr>
                <p:spPr>
                  <a:xfrm>
                    <a:off x="2607789" y="1063510"/>
                    <a:ext cx="45719" cy="45719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6" name="正方形/長方形 255">
                    <a:extLst>
                      <a:ext uri="{FF2B5EF4-FFF2-40B4-BE49-F238E27FC236}">
                        <a16:creationId xmlns:a16="http://schemas.microsoft.com/office/drawing/2014/main" id="{83D6AE47-9FDC-4CC5-B0DC-51AF0A05E5CC}"/>
                      </a:ext>
                    </a:extLst>
                  </p:cNvPr>
                  <p:cNvSpPr/>
                  <p:nvPr/>
                </p:nvSpPr>
                <p:spPr>
                  <a:xfrm>
                    <a:off x="2653508" y="1063511"/>
                    <a:ext cx="45719" cy="45719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7" name="正方形/長方形 256">
                    <a:extLst>
                      <a:ext uri="{FF2B5EF4-FFF2-40B4-BE49-F238E27FC236}">
                        <a16:creationId xmlns:a16="http://schemas.microsoft.com/office/drawing/2014/main" id="{E3458A3C-4EBD-4662-BB14-3BFA16162F08}"/>
                      </a:ext>
                    </a:extLst>
                  </p:cNvPr>
                  <p:cNvSpPr/>
                  <p:nvPr/>
                </p:nvSpPr>
                <p:spPr>
                  <a:xfrm>
                    <a:off x="2699227" y="1063510"/>
                    <a:ext cx="45719" cy="45719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8" name="正方形/長方形 257">
                    <a:extLst>
                      <a:ext uri="{FF2B5EF4-FFF2-40B4-BE49-F238E27FC236}">
                        <a16:creationId xmlns:a16="http://schemas.microsoft.com/office/drawing/2014/main" id="{524E5498-43FF-4D69-913A-62B966085829}"/>
                      </a:ext>
                    </a:extLst>
                  </p:cNvPr>
                  <p:cNvSpPr/>
                  <p:nvPr/>
                </p:nvSpPr>
                <p:spPr>
                  <a:xfrm>
                    <a:off x="2744946" y="1063510"/>
                    <a:ext cx="45719" cy="45719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9" name="正方形/長方形 258">
                    <a:extLst>
                      <a:ext uri="{FF2B5EF4-FFF2-40B4-BE49-F238E27FC236}">
                        <a16:creationId xmlns:a16="http://schemas.microsoft.com/office/drawing/2014/main" id="{16306AA5-ABCE-44A1-A871-2BFF9AC92232}"/>
                      </a:ext>
                    </a:extLst>
                  </p:cNvPr>
                  <p:cNvSpPr/>
                  <p:nvPr/>
                </p:nvSpPr>
                <p:spPr>
                  <a:xfrm>
                    <a:off x="2790665" y="1063511"/>
                    <a:ext cx="45719" cy="45719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0" name="正方形/長方形 259">
                    <a:extLst>
                      <a:ext uri="{FF2B5EF4-FFF2-40B4-BE49-F238E27FC236}">
                        <a16:creationId xmlns:a16="http://schemas.microsoft.com/office/drawing/2014/main" id="{66EC3D58-FF78-404B-8B40-BB7DFE38F96A}"/>
                      </a:ext>
                    </a:extLst>
                  </p:cNvPr>
                  <p:cNvSpPr/>
                  <p:nvPr/>
                </p:nvSpPr>
                <p:spPr>
                  <a:xfrm>
                    <a:off x="2836384" y="1063510"/>
                    <a:ext cx="45719" cy="45719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1" name="正方形/長方形 260">
                    <a:extLst>
                      <a:ext uri="{FF2B5EF4-FFF2-40B4-BE49-F238E27FC236}">
                        <a16:creationId xmlns:a16="http://schemas.microsoft.com/office/drawing/2014/main" id="{873BF25C-F2D9-4262-917E-E006697B1B08}"/>
                      </a:ext>
                    </a:extLst>
                  </p:cNvPr>
                  <p:cNvSpPr/>
                  <p:nvPr/>
                </p:nvSpPr>
                <p:spPr>
                  <a:xfrm>
                    <a:off x="2882103" y="1063510"/>
                    <a:ext cx="45719" cy="45719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2" name="正方形/長方形 261">
                    <a:extLst>
                      <a:ext uri="{FF2B5EF4-FFF2-40B4-BE49-F238E27FC236}">
                        <a16:creationId xmlns:a16="http://schemas.microsoft.com/office/drawing/2014/main" id="{942E67C6-32BF-44EB-9C20-33E31DEF3C4E}"/>
                      </a:ext>
                    </a:extLst>
                  </p:cNvPr>
                  <p:cNvSpPr/>
                  <p:nvPr/>
                </p:nvSpPr>
                <p:spPr>
                  <a:xfrm>
                    <a:off x="2927822" y="1063511"/>
                    <a:ext cx="45719" cy="45719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3" name="正方形/長方形 262">
                    <a:extLst>
                      <a:ext uri="{FF2B5EF4-FFF2-40B4-BE49-F238E27FC236}">
                        <a16:creationId xmlns:a16="http://schemas.microsoft.com/office/drawing/2014/main" id="{BD34ECA6-8299-47F3-ABF4-DB64A4E9FCE9}"/>
                      </a:ext>
                    </a:extLst>
                  </p:cNvPr>
                  <p:cNvSpPr/>
                  <p:nvPr/>
                </p:nvSpPr>
                <p:spPr>
                  <a:xfrm>
                    <a:off x="2973541" y="1063510"/>
                    <a:ext cx="45719" cy="45719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4" name="正方形/長方形 263">
                    <a:extLst>
                      <a:ext uri="{FF2B5EF4-FFF2-40B4-BE49-F238E27FC236}">
                        <a16:creationId xmlns:a16="http://schemas.microsoft.com/office/drawing/2014/main" id="{C742C040-B918-4A09-97E6-E87E9250B714}"/>
                      </a:ext>
                    </a:extLst>
                  </p:cNvPr>
                  <p:cNvSpPr/>
                  <p:nvPr/>
                </p:nvSpPr>
                <p:spPr>
                  <a:xfrm>
                    <a:off x="3019260" y="1063510"/>
                    <a:ext cx="45719" cy="45719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5" name="正方形/長方形 264">
                    <a:extLst>
                      <a:ext uri="{FF2B5EF4-FFF2-40B4-BE49-F238E27FC236}">
                        <a16:creationId xmlns:a16="http://schemas.microsoft.com/office/drawing/2014/main" id="{84488AB2-C029-47A3-960C-2D91D85F99DB}"/>
                      </a:ext>
                    </a:extLst>
                  </p:cNvPr>
                  <p:cNvSpPr/>
                  <p:nvPr/>
                </p:nvSpPr>
                <p:spPr>
                  <a:xfrm>
                    <a:off x="3064979" y="1063511"/>
                    <a:ext cx="45719" cy="45719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6" name="正方形/長方形 265">
                    <a:extLst>
                      <a:ext uri="{FF2B5EF4-FFF2-40B4-BE49-F238E27FC236}">
                        <a16:creationId xmlns:a16="http://schemas.microsoft.com/office/drawing/2014/main" id="{82A1EBC3-BA66-4129-A65A-1EB1BD5539A8}"/>
                      </a:ext>
                    </a:extLst>
                  </p:cNvPr>
                  <p:cNvSpPr/>
                  <p:nvPr/>
                </p:nvSpPr>
                <p:spPr>
                  <a:xfrm>
                    <a:off x="3110698" y="1063510"/>
                    <a:ext cx="45719" cy="45719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7" name="正方形/長方形 266">
                    <a:extLst>
                      <a:ext uri="{FF2B5EF4-FFF2-40B4-BE49-F238E27FC236}">
                        <a16:creationId xmlns:a16="http://schemas.microsoft.com/office/drawing/2014/main" id="{8C7AD722-35A1-4B9D-97DE-CCACE0ACF5AD}"/>
                      </a:ext>
                    </a:extLst>
                  </p:cNvPr>
                  <p:cNvSpPr/>
                  <p:nvPr/>
                </p:nvSpPr>
                <p:spPr>
                  <a:xfrm>
                    <a:off x="3156417" y="1063510"/>
                    <a:ext cx="45719" cy="45719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49" name="テキスト ボックス 248">
                  <a:extLst>
                    <a:ext uri="{FF2B5EF4-FFF2-40B4-BE49-F238E27FC236}">
                      <a16:creationId xmlns:a16="http://schemas.microsoft.com/office/drawing/2014/main" id="{E76E5B0A-C747-4FDD-A189-B9A256D16151}"/>
                    </a:ext>
                  </a:extLst>
                </p:cNvPr>
                <p:cNvSpPr txBox="1"/>
                <p:nvPr/>
              </p:nvSpPr>
              <p:spPr>
                <a:xfrm>
                  <a:off x="2728062" y="1322759"/>
                  <a:ext cx="1453331" cy="15295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en-US" altLang="ja-JP" sz="400" dirty="0">
                      <a:latin typeface="Adobe Gothic Std B" panose="020B0800000000000000" pitchFamily="34" charset="-128"/>
                      <a:ea typeface="Adobe Gothic Std B" panose="020B0800000000000000" pitchFamily="34" charset="-128"/>
                    </a:rPr>
                    <a:t>13   12   11  10    9   </a:t>
                  </a:r>
                  <a:r>
                    <a:rPr kumimoji="1" lang="ja-JP" altLang="en-US" sz="400" dirty="0">
                      <a:latin typeface="Adobe Gothic Std B" panose="020B0800000000000000" pitchFamily="34" charset="-128"/>
                      <a:ea typeface="Adobe Gothic Std B" panose="020B0800000000000000" pitchFamily="34" charset="-128"/>
                    </a:rPr>
                    <a:t>  </a:t>
                  </a:r>
                  <a:r>
                    <a:rPr kumimoji="1" lang="en-US" altLang="ja-JP" sz="400" dirty="0">
                      <a:latin typeface="Adobe Gothic Std B" panose="020B0800000000000000" pitchFamily="34" charset="-128"/>
                      <a:ea typeface="Adobe Gothic Std B" panose="020B0800000000000000" pitchFamily="34" charset="-128"/>
                    </a:rPr>
                    <a:t>8     7      6     5     4     3     2    1 </a:t>
                  </a:r>
                  <a:endParaRPr kumimoji="1" lang="ja-JP" altLang="en-US" sz="400" dirty="0">
                    <a:latin typeface="Adobe Gothic Std B" panose="020B0800000000000000" pitchFamily="34" charset="-128"/>
                    <a:ea typeface="Adobe Gothic Std B" panose="020B0800000000000000" pitchFamily="34" charset="-128"/>
                  </a:endParaRPr>
                </a:p>
              </p:txBody>
            </p:sp>
          </p:grpSp>
        </p:grpSp>
        <p:grpSp>
          <p:nvGrpSpPr>
            <p:cNvPr id="205" name="グループ化 204">
              <a:extLst>
                <a:ext uri="{FF2B5EF4-FFF2-40B4-BE49-F238E27FC236}">
                  <a16:creationId xmlns:a16="http://schemas.microsoft.com/office/drawing/2014/main" id="{ABBD634B-C5C6-44C7-9D31-4D7F54704260}"/>
                </a:ext>
              </a:extLst>
            </p:cNvPr>
            <p:cNvGrpSpPr/>
            <p:nvPr/>
          </p:nvGrpSpPr>
          <p:grpSpPr>
            <a:xfrm>
              <a:off x="2093987" y="1280197"/>
              <a:ext cx="396008" cy="323165"/>
              <a:chOff x="2212118" y="1315270"/>
              <a:chExt cx="396008" cy="323165"/>
            </a:xfrm>
          </p:grpSpPr>
          <p:grpSp>
            <p:nvGrpSpPr>
              <p:cNvPr id="240" name="グループ化 239">
                <a:extLst>
                  <a:ext uri="{FF2B5EF4-FFF2-40B4-BE49-F238E27FC236}">
                    <a16:creationId xmlns:a16="http://schemas.microsoft.com/office/drawing/2014/main" id="{6BBBC764-199D-4239-9EA2-DD51C8B2C02A}"/>
                  </a:ext>
                </a:extLst>
              </p:cNvPr>
              <p:cNvGrpSpPr/>
              <p:nvPr/>
            </p:nvGrpSpPr>
            <p:grpSpPr>
              <a:xfrm>
                <a:off x="2216069" y="1344188"/>
                <a:ext cx="175424" cy="265329"/>
                <a:chOff x="2216069" y="1344188"/>
                <a:chExt cx="175424" cy="265329"/>
              </a:xfrm>
            </p:grpSpPr>
            <p:sp>
              <p:nvSpPr>
                <p:cNvPr id="242" name="正方形/長方形 241">
                  <a:extLst>
                    <a:ext uri="{FF2B5EF4-FFF2-40B4-BE49-F238E27FC236}">
                      <a16:creationId xmlns:a16="http://schemas.microsoft.com/office/drawing/2014/main" id="{65C94B93-4567-4E95-93DC-68D8496D6817}"/>
                    </a:ext>
                  </a:extLst>
                </p:cNvPr>
                <p:cNvSpPr/>
                <p:nvPr/>
              </p:nvSpPr>
              <p:spPr>
                <a:xfrm>
                  <a:off x="2216069" y="1344188"/>
                  <a:ext cx="175424" cy="265329"/>
                </a:xfrm>
                <a:prstGeom prst="rect">
                  <a:avLst/>
                </a:prstGeom>
                <a:solidFill>
                  <a:schemeClr val="accent6"/>
                </a:solidFill>
                <a:ln>
                  <a:solidFill>
                    <a:schemeClr val="accent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3" name="楕円 242">
                  <a:extLst>
                    <a:ext uri="{FF2B5EF4-FFF2-40B4-BE49-F238E27FC236}">
                      <a16:creationId xmlns:a16="http://schemas.microsoft.com/office/drawing/2014/main" id="{CF1F3AD6-6BE3-4AEA-AE05-67C7BF836740}"/>
                    </a:ext>
                  </a:extLst>
                </p:cNvPr>
                <p:cNvSpPr/>
                <p:nvPr/>
              </p:nvSpPr>
              <p:spPr>
                <a:xfrm>
                  <a:off x="2235950" y="1360631"/>
                  <a:ext cx="45719" cy="45719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4" name="楕円 243">
                  <a:extLst>
                    <a:ext uri="{FF2B5EF4-FFF2-40B4-BE49-F238E27FC236}">
                      <a16:creationId xmlns:a16="http://schemas.microsoft.com/office/drawing/2014/main" id="{EA7336AD-6543-47CA-B172-164C0FD298ED}"/>
                    </a:ext>
                  </a:extLst>
                </p:cNvPr>
                <p:cNvSpPr/>
                <p:nvPr/>
              </p:nvSpPr>
              <p:spPr>
                <a:xfrm>
                  <a:off x="2236808" y="1456228"/>
                  <a:ext cx="45719" cy="45719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5" name="楕円 244">
                  <a:extLst>
                    <a:ext uri="{FF2B5EF4-FFF2-40B4-BE49-F238E27FC236}">
                      <a16:creationId xmlns:a16="http://schemas.microsoft.com/office/drawing/2014/main" id="{64D4C8EB-3A0D-459D-9198-D1EF129F9A44}"/>
                    </a:ext>
                  </a:extLst>
                </p:cNvPr>
                <p:cNvSpPr/>
                <p:nvPr/>
              </p:nvSpPr>
              <p:spPr>
                <a:xfrm>
                  <a:off x="2236808" y="1551825"/>
                  <a:ext cx="45719" cy="45719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41" name="テキスト ボックス 240">
                <a:extLst>
                  <a:ext uri="{FF2B5EF4-FFF2-40B4-BE49-F238E27FC236}">
                    <a16:creationId xmlns:a16="http://schemas.microsoft.com/office/drawing/2014/main" id="{D3A71D12-8861-4148-B60E-614C3C56F5EC}"/>
                  </a:ext>
                </a:extLst>
              </p:cNvPr>
              <p:cNvSpPr txBox="1"/>
              <p:nvPr/>
            </p:nvSpPr>
            <p:spPr>
              <a:xfrm>
                <a:off x="2212118" y="1315270"/>
                <a:ext cx="396008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500" dirty="0">
                    <a:latin typeface="Arial Black" panose="020B0A04020102020204" pitchFamily="34" charset="0"/>
                    <a:cs typeface="Times New Roman" panose="02020603050405020304" pitchFamily="18" charset="0"/>
                  </a:rPr>
                  <a:t>NO1</a:t>
                </a:r>
              </a:p>
              <a:p>
                <a:r>
                  <a:rPr lang="en-US" altLang="ja-JP" sz="500" dirty="0">
                    <a:latin typeface="Arial Black" panose="020B0A04020102020204" pitchFamily="34" charset="0"/>
                    <a:cs typeface="Times New Roman" panose="02020603050405020304" pitchFamily="18" charset="0"/>
                  </a:rPr>
                  <a:t>COM1</a:t>
                </a:r>
              </a:p>
              <a:p>
                <a:r>
                  <a:rPr kumimoji="1" lang="en-US" altLang="ja-JP" sz="500" dirty="0">
                    <a:latin typeface="Arial Black" panose="020B0A04020102020204" pitchFamily="34" charset="0"/>
                    <a:cs typeface="Times New Roman" panose="02020603050405020304" pitchFamily="18" charset="0"/>
                  </a:rPr>
                  <a:t>N</a:t>
                </a:r>
                <a:r>
                  <a:rPr lang="en-US" altLang="ja-JP" sz="500" dirty="0">
                    <a:latin typeface="Arial Black" panose="020B0A04020102020204" pitchFamily="34" charset="0"/>
                    <a:cs typeface="Times New Roman" panose="02020603050405020304" pitchFamily="18" charset="0"/>
                  </a:rPr>
                  <a:t>C1</a:t>
                </a:r>
                <a:endParaRPr kumimoji="1" lang="en-US" altLang="ja-JP" sz="500" dirty="0">
                  <a:latin typeface="Arial Black" panose="020B0A04020102020204" pitchFamily="34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34" name="グループ化 233">
              <a:extLst>
                <a:ext uri="{FF2B5EF4-FFF2-40B4-BE49-F238E27FC236}">
                  <a16:creationId xmlns:a16="http://schemas.microsoft.com/office/drawing/2014/main" id="{3FDB69C4-D570-46A4-96BB-BE2D2F5FDD56}"/>
                </a:ext>
              </a:extLst>
            </p:cNvPr>
            <p:cNvGrpSpPr/>
            <p:nvPr/>
          </p:nvGrpSpPr>
          <p:grpSpPr>
            <a:xfrm>
              <a:off x="2097937" y="1627073"/>
              <a:ext cx="175424" cy="265329"/>
              <a:chOff x="2216069" y="1344188"/>
              <a:chExt cx="175424" cy="265329"/>
            </a:xfrm>
          </p:grpSpPr>
          <p:sp>
            <p:nvSpPr>
              <p:cNvPr id="236" name="正方形/長方形 235">
                <a:extLst>
                  <a:ext uri="{FF2B5EF4-FFF2-40B4-BE49-F238E27FC236}">
                    <a16:creationId xmlns:a16="http://schemas.microsoft.com/office/drawing/2014/main" id="{BC0F4130-DB02-4708-B283-A6B6605D7A67}"/>
                  </a:ext>
                </a:extLst>
              </p:cNvPr>
              <p:cNvSpPr/>
              <p:nvPr/>
            </p:nvSpPr>
            <p:spPr>
              <a:xfrm>
                <a:off x="2216069" y="1344188"/>
                <a:ext cx="175424" cy="265329"/>
              </a:xfrm>
              <a:prstGeom prst="rect">
                <a:avLst/>
              </a:prstGeom>
              <a:solidFill>
                <a:schemeClr val="accent6"/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楕円 236">
                <a:extLst>
                  <a:ext uri="{FF2B5EF4-FFF2-40B4-BE49-F238E27FC236}">
                    <a16:creationId xmlns:a16="http://schemas.microsoft.com/office/drawing/2014/main" id="{D0D285A5-22D6-43E5-9CEE-47C0F88E097D}"/>
                  </a:ext>
                </a:extLst>
              </p:cNvPr>
              <p:cNvSpPr/>
              <p:nvPr/>
            </p:nvSpPr>
            <p:spPr>
              <a:xfrm>
                <a:off x="2235950" y="1360631"/>
                <a:ext cx="45719" cy="45719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楕円 237">
                <a:extLst>
                  <a:ext uri="{FF2B5EF4-FFF2-40B4-BE49-F238E27FC236}">
                    <a16:creationId xmlns:a16="http://schemas.microsoft.com/office/drawing/2014/main" id="{09C05BF9-4F3C-4521-B36A-8C9631291A14}"/>
                  </a:ext>
                </a:extLst>
              </p:cNvPr>
              <p:cNvSpPr/>
              <p:nvPr/>
            </p:nvSpPr>
            <p:spPr>
              <a:xfrm>
                <a:off x="2236808" y="1456228"/>
                <a:ext cx="45719" cy="45719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楕円 238">
                <a:extLst>
                  <a:ext uri="{FF2B5EF4-FFF2-40B4-BE49-F238E27FC236}">
                    <a16:creationId xmlns:a16="http://schemas.microsoft.com/office/drawing/2014/main" id="{9A3A382D-9781-431A-80EC-8B24144BD9AE}"/>
                  </a:ext>
                </a:extLst>
              </p:cNvPr>
              <p:cNvSpPr/>
              <p:nvPr/>
            </p:nvSpPr>
            <p:spPr>
              <a:xfrm>
                <a:off x="2236808" y="1551825"/>
                <a:ext cx="45719" cy="45719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8" name="グループ化 227">
              <a:extLst>
                <a:ext uri="{FF2B5EF4-FFF2-40B4-BE49-F238E27FC236}">
                  <a16:creationId xmlns:a16="http://schemas.microsoft.com/office/drawing/2014/main" id="{18247B52-7BD3-4191-BC6B-1B47E3B87A50}"/>
                </a:ext>
              </a:extLst>
            </p:cNvPr>
            <p:cNvGrpSpPr/>
            <p:nvPr/>
          </p:nvGrpSpPr>
          <p:grpSpPr>
            <a:xfrm rot="16200000">
              <a:off x="2138088" y="1932225"/>
              <a:ext cx="175424" cy="265329"/>
              <a:chOff x="2216069" y="1344188"/>
              <a:chExt cx="175424" cy="265329"/>
            </a:xfrm>
          </p:grpSpPr>
          <p:sp>
            <p:nvSpPr>
              <p:cNvPr id="230" name="正方形/長方形 229">
                <a:extLst>
                  <a:ext uri="{FF2B5EF4-FFF2-40B4-BE49-F238E27FC236}">
                    <a16:creationId xmlns:a16="http://schemas.microsoft.com/office/drawing/2014/main" id="{85A6F3C8-3D64-419B-A067-A2E7F578481E}"/>
                  </a:ext>
                </a:extLst>
              </p:cNvPr>
              <p:cNvSpPr/>
              <p:nvPr/>
            </p:nvSpPr>
            <p:spPr>
              <a:xfrm>
                <a:off x="2216069" y="1344188"/>
                <a:ext cx="175424" cy="265329"/>
              </a:xfrm>
              <a:prstGeom prst="rect">
                <a:avLst/>
              </a:prstGeom>
              <a:solidFill>
                <a:schemeClr val="accent6"/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楕円 230">
                <a:extLst>
                  <a:ext uri="{FF2B5EF4-FFF2-40B4-BE49-F238E27FC236}">
                    <a16:creationId xmlns:a16="http://schemas.microsoft.com/office/drawing/2014/main" id="{11406A9D-38F0-4361-B23F-F69882C89954}"/>
                  </a:ext>
                </a:extLst>
              </p:cNvPr>
              <p:cNvSpPr/>
              <p:nvPr/>
            </p:nvSpPr>
            <p:spPr>
              <a:xfrm>
                <a:off x="2235950" y="1360631"/>
                <a:ext cx="45719" cy="45719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楕円 231">
                <a:extLst>
                  <a:ext uri="{FF2B5EF4-FFF2-40B4-BE49-F238E27FC236}">
                    <a16:creationId xmlns:a16="http://schemas.microsoft.com/office/drawing/2014/main" id="{8DCA760D-060F-46A5-BBA0-E86E1723CF48}"/>
                  </a:ext>
                </a:extLst>
              </p:cNvPr>
              <p:cNvSpPr/>
              <p:nvPr/>
            </p:nvSpPr>
            <p:spPr>
              <a:xfrm>
                <a:off x="2236808" y="1456228"/>
                <a:ext cx="45719" cy="45719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楕円 232">
                <a:extLst>
                  <a:ext uri="{FF2B5EF4-FFF2-40B4-BE49-F238E27FC236}">
                    <a16:creationId xmlns:a16="http://schemas.microsoft.com/office/drawing/2014/main" id="{C004346B-BCAB-4913-93F7-3A4D6CCE2DFA}"/>
                  </a:ext>
                </a:extLst>
              </p:cNvPr>
              <p:cNvSpPr/>
              <p:nvPr/>
            </p:nvSpPr>
            <p:spPr>
              <a:xfrm>
                <a:off x="2236808" y="1551825"/>
                <a:ext cx="45719" cy="45719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2" name="グループ化 221">
              <a:extLst>
                <a:ext uri="{FF2B5EF4-FFF2-40B4-BE49-F238E27FC236}">
                  <a16:creationId xmlns:a16="http://schemas.microsoft.com/office/drawing/2014/main" id="{DDE07A71-D0BA-4A8D-A8F0-DC1FC73C8DD7}"/>
                </a:ext>
              </a:extLst>
            </p:cNvPr>
            <p:cNvGrpSpPr/>
            <p:nvPr/>
          </p:nvGrpSpPr>
          <p:grpSpPr>
            <a:xfrm rot="16200000">
              <a:off x="2473701" y="1932224"/>
              <a:ext cx="175424" cy="265329"/>
              <a:chOff x="2216069" y="1344188"/>
              <a:chExt cx="175424" cy="265329"/>
            </a:xfrm>
          </p:grpSpPr>
          <p:sp>
            <p:nvSpPr>
              <p:cNvPr id="224" name="正方形/長方形 223">
                <a:extLst>
                  <a:ext uri="{FF2B5EF4-FFF2-40B4-BE49-F238E27FC236}">
                    <a16:creationId xmlns:a16="http://schemas.microsoft.com/office/drawing/2014/main" id="{892F98ED-D7CE-44F3-9FF6-4E4CA2420024}"/>
                  </a:ext>
                </a:extLst>
              </p:cNvPr>
              <p:cNvSpPr/>
              <p:nvPr/>
            </p:nvSpPr>
            <p:spPr>
              <a:xfrm>
                <a:off x="2216069" y="1344188"/>
                <a:ext cx="175424" cy="265329"/>
              </a:xfrm>
              <a:prstGeom prst="rect">
                <a:avLst/>
              </a:prstGeom>
              <a:solidFill>
                <a:schemeClr val="accent6"/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楕円 224">
                <a:extLst>
                  <a:ext uri="{FF2B5EF4-FFF2-40B4-BE49-F238E27FC236}">
                    <a16:creationId xmlns:a16="http://schemas.microsoft.com/office/drawing/2014/main" id="{3C1A6975-E381-44EE-81E6-25281D04EB2D}"/>
                  </a:ext>
                </a:extLst>
              </p:cNvPr>
              <p:cNvSpPr/>
              <p:nvPr/>
            </p:nvSpPr>
            <p:spPr>
              <a:xfrm>
                <a:off x="2235950" y="1360631"/>
                <a:ext cx="45719" cy="45719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楕円 225">
                <a:extLst>
                  <a:ext uri="{FF2B5EF4-FFF2-40B4-BE49-F238E27FC236}">
                    <a16:creationId xmlns:a16="http://schemas.microsoft.com/office/drawing/2014/main" id="{222E859F-3C36-44A8-B998-02CD3DC768C1}"/>
                  </a:ext>
                </a:extLst>
              </p:cNvPr>
              <p:cNvSpPr/>
              <p:nvPr/>
            </p:nvSpPr>
            <p:spPr>
              <a:xfrm>
                <a:off x="2236808" y="1456228"/>
                <a:ext cx="45719" cy="45719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楕円 226">
                <a:extLst>
                  <a:ext uri="{FF2B5EF4-FFF2-40B4-BE49-F238E27FC236}">
                    <a16:creationId xmlns:a16="http://schemas.microsoft.com/office/drawing/2014/main" id="{E8FAA3C1-5DD5-46E2-9C99-F028550D78D3}"/>
                  </a:ext>
                </a:extLst>
              </p:cNvPr>
              <p:cNvSpPr/>
              <p:nvPr/>
            </p:nvSpPr>
            <p:spPr>
              <a:xfrm>
                <a:off x="2236808" y="1551825"/>
                <a:ext cx="45719" cy="45719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9" name="正方形/長方形 208">
              <a:extLst>
                <a:ext uri="{FF2B5EF4-FFF2-40B4-BE49-F238E27FC236}">
                  <a16:creationId xmlns:a16="http://schemas.microsoft.com/office/drawing/2014/main" id="{B5FCDAA6-41B9-4397-B941-B2BBE74251EE}"/>
                </a:ext>
              </a:extLst>
            </p:cNvPr>
            <p:cNvSpPr/>
            <p:nvPr/>
          </p:nvSpPr>
          <p:spPr>
            <a:xfrm>
              <a:off x="3821847" y="2064622"/>
              <a:ext cx="85519" cy="8604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0" name="正方形/長方形 209">
              <a:extLst>
                <a:ext uri="{FF2B5EF4-FFF2-40B4-BE49-F238E27FC236}">
                  <a16:creationId xmlns:a16="http://schemas.microsoft.com/office/drawing/2014/main" id="{97E2E5C6-D6D3-4B95-9B63-DC74A5B883D3}"/>
                </a:ext>
              </a:extLst>
            </p:cNvPr>
            <p:cNvSpPr/>
            <p:nvPr/>
          </p:nvSpPr>
          <p:spPr>
            <a:xfrm>
              <a:off x="3736328" y="2064622"/>
              <a:ext cx="85519" cy="8604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1" name="正方形/長方形 210">
              <a:extLst>
                <a:ext uri="{FF2B5EF4-FFF2-40B4-BE49-F238E27FC236}">
                  <a16:creationId xmlns:a16="http://schemas.microsoft.com/office/drawing/2014/main" id="{1600C27D-83F9-41B0-88DB-F97F100F6C82}"/>
                </a:ext>
              </a:extLst>
            </p:cNvPr>
            <p:cNvSpPr/>
            <p:nvPr/>
          </p:nvSpPr>
          <p:spPr>
            <a:xfrm>
              <a:off x="3650809" y="2064622"/>
              <a:ext cx="85519" cy="8604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2" name="正方形/長方形 211">
              <a:extLst>
                <a:ext uri="{FF2B5EF4-FFF2-40B4-BE49-F238E27FC236}">
                  <a16:creationId xmlns:a16="http://schemas.microsoft.com/office/drawing/2014/main" id="{4DD9D9B7-26DE-4C9B-B316-A8523EED5467}"/>
                </a:ext>
              </a:extLst>
            </p:cNvPr>
            <p:cNvSpPr/>
            <p:nvPr/>
          </p:nvSpPr>
          <p:spPr>
            <a:xfrm>
              <a:off x="3565290" y="2064622"/>
              <a:ext cx="85519" cy="8604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3" name="正方形/長方形 212">
              <a:extLst>
                <a:ext uri="{FF2B5EF4-FFF2-40B4-BE49-F238E27FC236}">
                  <a16:creationId xmlns:a16="http://schemas.microsoft.com/office/drawing/2014/main" id="{3F64BAF6-D1A6-4EED-8818-E9EA64309786}"/>
                </a:ext>
              </a:extLst>
            </p:cNvPr>
            <p:cNvSpPr/>
            <p:nvPr/>
          </p:nvSpPr>
          <p:spPr>
            <a:xfrm>
              <a:off x="3479771" y="2064622"/>
              <a:ext cx="85519" cy="8604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4" name="正方形/長方形 213">
              <a:extLst>
                <a:ext uri="{FF2B5EF4-FFF2-40B4-BE49-F238E27FC236}">
                  <a16:creationId xmlns:a16="http://schemas.microsoft.com/office/drawing/2014/main" id="{5EDD752B-9339-4F65-AD43-F8E0E05ECE57}"/>
                </a:ext>
              </a:extLst>
            </p:cNvPr>
            <p:cNvSpPr/>
            <p:nvPr/>
          </p:nvSpPr>
          <p:spPr>
            <a:xfrm>
              <a:off x="3394252" y="2064622"/>
              <a:ext cx="85519" cy="8604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5" name="正方形/長方形 214">
              <a:extLst>
                <a:ext uri="{FF2B5EF4-FFF2-40B4-BE49-F238E27FC236}">
                  <a16:creationId xmlns:a16="http://schemas.microsoft.com/office/drawing/2014/main" id="{334EAE2C-0D39-4DAB-A5E5-4049CDA2F150}"/>
                </a:ext>
              </a:extLst>
            </p:cNvPr>
            <p:cNvSpPr/>
            <p:nvPr/>
          </p:nvSpPr>
          <p:spPr>
            <a:xfrm>
              <a:off x="3178345" y="2064622"/>
              <a:ext cx="85519" cy="8604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6" name="正方形/長方形 215">
              <a:extLst>
                <a:ext uri="{FF2B5EF4-FFF2-40B4-BE49-F238E27FC236}">
                  <a16:creationId xmlns:a16="http://schemas.microsoft.com/office/drawing/2014/main" id="{DF532409-464D-453D-8887-C78BB8376040}"/>
                </a:ext>
              </a:extLst>
            </p:cNvPr>
            <p:cNvSpPr/>
            <p:nvPr/>
          </p:nvSpPr>
          <p:spPr>
            <a:xfrm>
              <a:off x="3092826" y="2064622"/>
              <a:ext cx="85519" cy="8604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7" name="正方形/長方形 216">
              <a:extLst>
                <a:ext uri="{FF2B5EF4-FFF2-40B4-BE49-F238E27FC236}">
                  <a16:creationId xmlns:a16="http://schemas.microsoft.com/office/drawing/2014/main" id="{B9384469-1EAB-496B-BCBC-E6E9C2A636DE}"/>
                </a:ext>
              </a:extLst>
            </p:cNvPr>
            <p:cNvSpPr/>
            <p:nvPr/>
          </p:nvSpPr>
          <p:spPr>
            <a:xfrm>
              <a:off x="3007307" y="2064622"/>
              <a:ext cx="85519" cy="8604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8" name="正方形/長方形 217">
              <a:extLst>
                <a:ext uri="{FF2B5EF4-FFF2-40B4-BE49-F238E27FC236}">
                  <a16:creationId xmlns:a16="http://schemas.microsoft.com/office/drawing/2014/main" id="{43A1BA93-B8F7-41C8-BD07-5664F985265D}"/>
                </a:ext>
              </a:extLst>
            </p:cNvPr>
            <p:cNvSpPr/>
            <p:nvPr/>
          </p:nvSpPr>
          <p:spPr>
            <a:xfrm>
              <a:off x="2921788" y="2064622"/>
              <a:ext cx="85519" cy="8604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9" name="正方形/長方形 218">
              <a:extLst>
                <a:ext uri="{FF2B5EF4-FFF2-40B4-BE49-F238E27FC236}">
                  <a16:creationId xmlns:a16="http://schemas.microsoft.com/office/drawing/2014/main" id="{116A910D-E258-4B8C-A715-AE98133FBA8D}"/>
                </a:ext>
              </a:extLst>
            </p:cNvPr>
            <p:cNvSpPr/>
            <p:nvPr/>
          </p:nvSpPr>
          <p:spPr>
            <a:xfrm>
              <a:off x="2836269" y="2064622"/>
              <a:ext cx="85519" cy="8604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0" name="正方形/長方形 219">
              <a:extLst>
                <a:ext uri="{FF2B5EF4-FFF2-40B4-BE49-F238E27FC236}">
                  <a16:creationId xmlns:a16="http://schemas.microsoft.com/office/drawing/2014/main" id="{1B1BC8FA-C264-4F9C-B8D6-3B77857D16C3}"/>
                </a:ext>
              </a:extLst>
            </p:cNvPr>
            <p:cNvSpPr/>
            <p:nvPr/>
          </p:nvSpPr>
          <p:spPr>
            <a:xfrm>
              <a:off x="2750750" y="2064622"/>
              <a:ext cx="85519" cy="8604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1" name="テキスト ボックス 220">
              <a:extLst>
                <a:ext uri="{FF2B5EF4-FFF2-40B4-BE49-F238E27FC236}">
                  <a16:creationId xmlns:a16="http://schemas.microsoft.com/office/drawing/2014/main" id="{F6813D7B-8AC3-4424-B71E-691A44C95053}"/>
                </a:ext>
              </a:extLst>
            </p:cNvPr>
            <p:cNvSpPr txBox="1"/>
            <p:nvPr/>
          </p:nvSpPr>
          <p:spPr>
            <a:xfrm rot="16200000">
              <a:off x="2906810" y="1729416"/>
              <a:ext cx="297061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300" dirty="0"/>
                <a:t>3V3</a:t>
              </a:r>
            </a:p>
            <a:p>
              <a:endParaRPr lang="en-US" altLang="ja-JP" sz="300" dirty="0"/>
            </a:p>
            <a:p>
              <a:r>
                <a:rPr lang="en-US" altLang="ja-JP" sz="300" dirty="0"/>
                <a:t>5V</a:t>
              </a:r>
              <a:endParaRPr kumimoji="1" lang="en-US" altLang="ja-JP" sz="300" dirty="0"/>
            </a:p>
            <a:p>
              <a:endParaRPr kumimoji="1" lang="en-US" altLang="ja-JP" sz="300" dirty="0"/>
            </a:p>
            <a:p>
              <a:endParaRPr kumimoji="1" lang="en-US" altLang="ja-JP" sz="300" dirty="0"/>
            </a:p>
            <a:p>
              <a:r>
                <a:rPr lang="en-US" altLang="ja-JP" sz="300" dirty="0"/>
                <a:t>GND</a:t>
              </a:r>
            </a:p>
            <a:p>
              <a:endParaRPr kumimoji="1" lang="en-US" altLang="ja-JP" sz="300" dirty="0"/>
            </a:p>
            <a:p>
              <a:endParaRPr kumimoji="1" lang="en-US" altLang="ja-JP" sz="300" dirty="0"/>
            </a:p>
            <a:p>
              <a:r>
                <a:rPr lang="en-US" altLang="ja-JP" sz="300" dirty="0"/>
                <a:t>Vin</a:t>
              </a:r>
              <a:endParaRPr kumimoji="1" lang="ja-JP" altLang="en-US" sz="300" dirty="0"/>
            </a:p>
          </p:txBody>
        </p:sp>
      </p:grpSp>
      <p:grpSp>
        <p:nvGrpSpPr>
          <p:cNvPr id="99" name="グループ化 98">
            <a:extLst>
              <a:ext uri="{FF2B5EF4-FFF2-40B4-BE49-F238E27FC236}">
                <a16:creationId xmlns:a16="http://schemas.microsoft.com/office/drawing/2014/main" id="{E2580C58-F608-4A8D-A23A-B3BF86C3E16B}"/>
              </a:ext>
            </a:extLst>
          </p:cNvPr>
          <p:cNvGrpSpPr/>
          <p:nvPr/>
        </p:nvGrpSpPr>
        <p:grpSpPr>
          <a:xfrm>
            <a:off x="2750190" y="787179"/>
            <a:ext cx="2898684" cy="428103"/>
            <a:chOff x="2171087" y="-167887"/>
            <a:chExt cx="3530733" cy="717116"/>
          </a:xfrm>
        </p:grpSpPr>
        <p:cxnSp>
          <p:nvCxnSpPr>
            <p:cNvPr id="3" name="直線コネクタ 2">
              <a:extLst>
                <a:ext uri="{FF2B5EF4-FFF2-40B4-BE49-F238E27FC236}">
                  <a16:creationId xmlns:a16="http://schemas.microsoft.com/office/drawing/2014/main" id="{F3C0FA74-7F57-4275-8413-AD3FD480E275}"/>
                </a:ext>
              </a:extLst>
            </p:cNvPr>
            <p:cNvCxnSpPr>
              <a:cxnSpLocks/>
            </p:cNvCxnSpPr>
            <p:nvPr/>
          </p:nvCxnSpPr>
          <p:spPr>
            <a:xfrm>
              <a:off x="2186717" y="-142870"/>
              <a:ext cx="3515103" cy="0"/>
            </a:xfrm>
            <a:prstGeom prst="line">
              <a:avLst/>
            </a:prstGeom>
            <a:ln w="285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3" name="直線コネクタ 332">
              <a:extLst>
                <a:ext uri="{FF2B5EF4-FFF2-40B4-BE49-F238E27FC236}">
                  <a16:creationId xmlns:a16="http://schemas.microsoft.com/office/drawing/2014/main" id="{4E175FC8-EB99-4A7F-A223-D161BF2A3C7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171087" y="-167887"/>
              <a:ext cx="5464" cy="717116"/>
            </a:xfrm>
            <a:prstGeom prst="line">
              <a:avLst/>
            </a:prstGeom>
            <a:ln w="285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1" name="グループ化 100">
            <a:extLst>
              <a:ext uri="{FF2B5EF4-FFF2-40B4-BE49-F238E27FC236}">
                <a16:creationId xmlns:a16="http://schemas.microsoft.com/office/drawing/2014/main" id="{9759DB35-192D-47E2-A00F-5C3FCED01928}"/>
              </a:ext>
            </a:extLst>
          </p:cNvPr>
          <p:cNvGrpSpPr/>
          <p:nvPr/>
        </p:nvGrpSpPr>
        <p:grpSpPr>
          <a:xfrm>
            <a:off x="2831441" y="701450"/>
            <a:ext cx="2817432" cy="513503"/>
            <a:chOff x="2257366" y="-49657"/>
            <a:chExt cx="3508690" cy="559375"/>
          </a:xfrm>
        </p:grpSpPr>
        <p:cxnSp>
          <p:nvCxnSpPr>
            <p:cNvPr id="344" name="直線コネクタ 343">
              <a:extLst>
                <a:ext uri="{FF2B5EF4-FFF2-40B4-BE49-F238E27FC236}">
                  <a16:creationId xmlns:a16="http://schemas.microsoft.com/office/drawing/2014/main" id="{9A18BEB2-1A9C-459A-B533-993B9F357EC5}"/>
                </a:ext>
              </a:extLst>
            </p:cNvPr>
            <p:cNvCxnSpPr>
              <a:cxnSpLocks/>
            </p:cNvCxnSpPr>
            <p:nvPr/>
          </p:nvCxnSpPr>
          <p:spPr>
            <a:xfrm>
              <a:off x="2257366" y="-49657"/>
              <a:ext cx="0" cy="559375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2" name="直線コネクタ 341">
              <a:extLst>
                <a:ext uri="{FF2B5EF4-FFF2-40B4-BE49-F238E27FC236}">
                  <a16:creationId xmlns:a16="http://schemas.microsoft.com/office/drawing/2014/main" id="{42D60CF1-D486-42D1-9502-EB6EAE0776C0}"/>
                </a:ext>
              </a:extLst>
            </p:cNvPr>
            <p:cNvCxnSpPr>
              <a:cxnSpLocks/>
            </p:cNvCxnSpPr>
            <p:nvPr/>
          </p:nvCxnSpPr>
          <p:spPr>
            <a:xfrm>
              <a:off x="2271083" y="-35379"/>
              <a:ext cx="3494973" cy="3317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7" name="テキスト ボックス 566">
            <a:extLst>
              <a:ext uri="{FF2B5EF4-FFF2-40B4-BE49-F238E27FC236}">
                <a16:creationId xmlns:a16="http://schemas.microsoft.com/office/drawing/2014/main" id="{38B130D7-6F5B-41F2-A8CA-C0004A94C6C9}"/>
              </a:ext>
            </a:extLst>
          </p:cNvPr>
          <p:cNvSpPr txBox="1"/>
          <p:nvPr/>
        </p:nvSpPr>
        <p:spPr>
          <a:xfrm>
            <a:off x="6206080" y="1405446"/>
            <a:ext cx="42720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500" b="1" dirty="0">
                <a:latin typeface="Arial Black" panose="020B0A04020102020204" pitchFamily="34" charset="0"/>
                <a:cs typeface="Times New Roman" panose="02020603050405020304" pitchFamily="18" charset="0"/>
              </a:rPr>
              <a:t>NC4</a:t>
            </a:r>
          </a:p>
          <a:p>
            <a:pPr algn="r"/>
            <a:r>
              <a:rPr lang="en-US" altLang="ja-JP" sz="500" b="1" dirty="0">
                <a:latin typeface="Arial Black" panose="020B0A04020102020204" pitchFamily="34" charset="0"/>
                <a:cs typeface="Times New Roman" panose="02020603050405020304" pitchFamily="18" charset="0"/>
              </a:rPr>
              <a:t>COM4</a:t>
            </a:r>
          </a:p>
          <a:p>
            <a:pPr algn="r"/>
            <a:r>
              <a:rPr kumimoji="1" lang="en-US" altLang="ja-JP" sz="500" b="1" dirty="0">
                <a:latin typeface="Arial Black" panose="020B0A04020102020204" pitchFamily="34" charset="0"/>
                <a:cs typeface="Times New Roman" panose="02020603050405020304" pitchFamily="18" charset="0"/>
              </a:rPr>
              <a:t>NO4</a:t>
            </a:r>
          </a:p>
        </p:txBody>
      </p:sp>
      <p:sp>
        <p:nvSpPr>
          <p:cNvPr id="568" name="テキスト ボックス 567">
            <a:extLst>
              <a:ext uri="{FF2B5EF4-FFF2-40B4-BE49-F238E27FC236}">
                <a16:creationId xmlns:a16="http://schemas.microsoft.com/office/drawing/2014/main" id="{A6604D64-A420-499D-8D37-A32B2896E628}"/>
              </a:ext>
            </a:extLst>
          </p:cNvPr>
          <p:cNvSpPr txBox="1"/>
          <p:nvPr/>
        </p:nvSpPr>
        <p:spPr>
          <a:xfrm>
            <a:off x="6255134" y="1756174"/>
            <a:ext cx="3960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500" b="1" dirty="0">
                <a:latin typeface="Arial Black" panose="020B0A04020102020204" pitchFamily="34" charset="0"/>
                <a:cs typeface="Times New Roman" panose="02020603050405020304" pitchFamily="18" charset="0"/>
              </a:rPr>
              <a:t>NC3</a:t>
            </a:r>
          </a:p>
          <a:p>
            <a:pPr algn="r"/>
            <a:r>
              <a:rPr lang="en-US" altLang="ja-JP" sz="500" b="1" dirty="0">
                <a:latin typeface="Arial Black" panose="020B0A04020102020204" pitchFamily="34" charset="0"/>
                <a:cs typeface="Times New Roman" panose="02020603050405020304" pitchFamily="18" charset="0"/>
              </a:rPr>
              <a:t>COM3</a:t>
            </a:r>
          </a:p>
          <a:p>
            <a:pPr algn="r"/>
            <a:r>
              <a:rPr kumimoji="1" lang="en-US" altLang="ja-JP" sz="500" b="1" dirty="0">
                <a:latin typeface="Arial Black" panose="020B0A04020102020204" pitchFamily="34" charset="0"/>
                <a:cs typeface="Times New Roman" panose="02020603050405020304" pitchFamily="18" charset="0"/>
              </a:rPr>
              <a:t>NO3</a:t>
            </a:r>
          </a:p>
        </p:txBody>
      </p:sp>
      <p:sp>
        <p:nvSpPr>
          <p:cNvPr id="569" name="テキスト ボックス 568">
            <a:extLst>
              <a:ext uri="{FF2B5EF4-FFF2-40B4-BE49-F238E27FC236}">
                <a16:creationId xmlns:a16="http://schemas.microsoft.com/office/drawing/2014/main" id="{7753DD42-2BF4-48B1-8395-CAD55FFBCAFE}"/>
              </a:ext>
            </a:extLst>
          </p:cNvPr>
          <p:cNvSpPr txBox="1"/>
          <p:nvPr/>
        </p:nvSpPr>
        <p:spPr>
          <a:xfrm rot="16200000">
            <a:off x="6039793" y="1685165"/>
            <a:ext cx="3960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500" dirty="0">
                <a:latin typeface="Arial Black" panose="020B0A04020102020204" pitchFamily="34" charset="0"/>
                <a:cs typeface="Times New Roman" panose="02020603050405020304" pitchFamily="18" charset="0"/>
              </a:rPr>
              <a:t>NO2</a:t>
            </a:r>
          </a:p>
          <a:p>
            <a:r>
              <a:rPr lang="en-US" altLang="ja-JP" sz="500" dirty="0">
                <a:latin typeface="Arial Black" panose="020B0A04020102020204" pitchFamily="34" charset="0"/>
                <a:cs typeface="Times New Roman" panose="02020603050405020304" pitchFamily="18" charset="0"/>
              </a:rPr>
              <a:t>COM2</a:t>
            </a:r>
          </a:p>
          <a:p>
            <a:r>
              <a:rPr kumimoji="1" lang="en-US" altLang="ja-JP" sz="500" dirty="0">
                <a:latin typeface="Arial Black" panose="020B0A04020102020204" pitchFamily="34" charset="0"/>
                <a:cs typeface="Times New Roman" panose="02020603050405020304" pitchFamily="18" charset="0"/>
              </a:rPr>
              <a:t>N</a:t>
            </a:r>
            <a:r>
              <a:rPr lang="en-US" altLang="ja-JP" sz="500" dirty="0">
                <a:latin typeface="Arial Black" panose="020B0A04020102020204" pitchFamily="34" charset="0"/>
                <a:cs typeface="Times New Roman" panose="02020603050405020304" pitchFamily="18" charset="0"/>
              </a:rPr>
              <a:t>C2</a:t>
            </a:r>
            <a:endParaRPr kumimoji="1" lang="en-US" altLang="ja-JP" sz="500" dirty="0">
              <a:latin typeface="Arial Black" panose="020B0A0402010202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442" name="直線コネクタ 441">
            <a:extLst>
              <a:ext uri="{FF2B5EF4-FFF2-40B4-BE49-F238E27FC236}">
                <a16:creationId xmlns:a16="http://schemas.microsoft.com/office/drawing/2014/main" id="{B990550D-67E5-4784-B15F-B6EE19B314DF}"/>
              </a:ext>
            </a:extLst>
          </p:cNvPr>
          <p:cNvCxnSpPr>
            <a:cxnSpLocks/>
          </p:cNvCxnSpPr>
          <p:nvPr/>
        </p:nvCxnSpPr>
        <p:spPr>
          <a:xfrm>
            <a:off x="6344789" y="1978590"/>
            <a:ext cx="3693" cy="652472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5" name="直線コネクタ 574">
            <a:extLst>
              <a:ext uri="{FF2B5EF4-FFF2-40B4-BE49-F238E27FC236}">
                <a16:creationId xmlns:a16="http://schemas.microsoft.com/office/drawing/2014/main" id="{7C06C5F4-EF20-4378-B7B0-086E7FAC36A0}"/>
              </a:ext>
            </a:extLst>
          </p:cNvPr>
          <p:cNvCxnSpPr>
            <a:cxnSpLocks/>
          </p:cNvCxnSpPr>
          <p:nvPr/>
        </p:nvCxnSpPr>
        <p:spPr>
          <a:xfrm flipH="1">
            <a:off x="6019813" y="1973441"/>
            <a:ext cx="1" cy="647657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3" name="円/楕円 701">
            <a:extLst>
              <a:ext uri="{FF2B5EF4-FFF2-40B4-BE49-F238E27FC236}">
                <a16:creationId xmlns:a16="http://schemas.microsoft.com/office/drawing/2014/main" id="{752B930B-8D82-47FB-8A8D-C9C5247D293F}"/>
              </a:ext>
            </a:extLst>
          </p:cNvPr>
          <p:cNvSpPr>
            <a:spLocks noChangeAspect="1"/>
          </p:cNvSpPr>
          <p:nvPr/>
        </p:nvSpPr>
        <p:spPr>
          <a:xfrm>
            <a:off x="9305022" y="2101267"/>
            <a:ext cx="54650" cy="5230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pSp>
        <p:nvGrpSpPr>
          <p:cNvPr id="557" name="グループ化 556">
            <a:extLst>
              <a:ext uri="{FF2B5EF4-FFF2-40B4-BE49-F238E27FC236}">
                <a16:creationId xmlns:a16="http://schemas.microsoft.com/office/drawing/2014/main" id="{08FD1930-5215-43AF-8958-274B2C8EFE71}"/>
              </a:ext>
            </a:extLst>
          </p:cNvPr>
          <p:cNvGrpSpPr/>
          <p:nvPr/>
        </p:nvGrpSpPr>
        <p:grpSpPr>
          <a:xfrm rot="16200000">
            <a:off x="8871150" y="1205201"/>
            <a:ext cx="794229" cy="1043082"/>
            <a:chOff x="4728161" y="1200552"/>
            <a:chExt cx="725070" cy="992316"/>
          </a:xfrm>
          <a:scene3d>
            <a:camera prst="orthographicFront">
              <a:rot lat="0" lon="0" rev="0"/>
            </a:camera>
            <a:lightRig rig="threePt" dir="t"/>
          </a:scene3d>
        </p:grpSpPr>
        <p:grpSp>
          <p:nvGrpSpPr>
            <p:cNvPr id="563" name="グループ化 562">
              <a:extLst>
                <a:ext uri="{FF2B5EF4-FFF2-40B4-BE49-F238E27FC236}">
                  <a16:creationId xmlns:a16="http://schemas.microsoft.com/office/drawing/2014/main" id="{B57D17DB-8710-43F5-B119-B1D987CF7C68}"/>
                </a:ext>
              </a:extLst>
            </p:cNvPr>
            <p:cNvGrpSpPr/>
            <p:nvPr/>
          </p:nvGrpSpPr>
          <p:grpSpPr>
            <a:xfrm>
              <a:off x="4728161" y="1200552"/>
              <a:ext cx="516494" cy="992316"/>
              <a:chOff x="6286647" y="1183639"/>
              <a:chExt cx="516494" cy="992316"/>
            </a:xfrm>
          </p:grpSpPr>
          <p:sp>
            <p:nvSpPr>
              <p:cNvPr id="565" name="フリーフォーム: 図形 564">
                <a:extLst>
                  <a:ext uri="{FF2B5EF4-FFF2-40B4-BE49-F238E27FC236}">
                    <a16:creationId xmlns:a16="http://schemas.microsoft.com/office/drawing/2014/main" id="{6216B884-50A9-4743-AEBA-07D870686F22}"/>
                  </a:ext>
                </a:extLst>
              </p:cNvPr>
              <p:cNvSpPr/>
              <p:nvPr/>
            </p:nvSpPr>
            <p:spPr>
              <a:xfrm>
                <a:off x="6359595" y="1183639"/>
                <a:ext cx="187746" cy="324465"/>
              </a:xfrm>
              <a:custGeom>
                <a:avLst/>
                <a:gdLst>
                  <a:gd name="connsiteX0" fmla="*/ 302342 w 302342"/>
                  <a:gd name="connsiteY0" fmla="*/ 0 h 324465"/>
                  <a:gd name="connsiteX1" fmla="*/ 0 w 302342"/>
                  <a:gd name="connsiteY1" fmla="*/ 0 h 324465"/>
                  <a:gd name="connsiteX2" fmla="*/ 0 w 302342"/>
                  <a:gd name="connsiteY2" fmla="*/ 324465 h 324465"/>
                  <a:gd name="connsiteX3" fmla="*/ 287594 w 302342"/>
                  <a:gd name="connsiteY3" fmla="*/ 324465 h 324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2342" h="324465">
                    <a:moveTo>
                      <a:pt x="302342" y="0"/>
                    </a:moveTo>
                    <a:lnTo>
                      <a:pt x="0" y="0"/>
                    </a:lnTo>
                    <a:lnTo>
                      <a:pt x="0" y="324465"/>
                    </a:lnTo>
                    <a:lnTo>
                      <a:pt x="287594" y="324465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66" name="フリーフォーム: 図形 565">
                <a:extLst>
                  <a:ext uri="{FF2B5EF4-FFF2-40B4-BE49-F238E27FC236}">
                    <a16:creationId xmlns:a16="http://schemas.microsoft.com/office/drawing/2014/main" id="{F2F52F36-E67E-4A85-91C2-FAA4A9D198EA}"/>
                  </a:ext>
                </a:extLst>
              </p:cNvPr>
              <p:cNvSpPr/>
              <p:nvPr/>
            </p:nvSpPr>
            <p:spPr>
              <a:xfrm>
                <a:off x="6286647" y="1261285"/>
                <a:ext cx="516494" cy="914670"/>
              </a:xfrm>
              <a:custGeom>
                <a:avLst/>
                <a:gdLst>
                  <a:gd name="connsiteX0" fmla="*/ 88490 w 671051"/>
                  <a:gd name="connsiteY0" fmla="*/ 0 h 1452716"/>
                  <a:gd name="connsiteX1" fmla="*/ 0 w 671051"/>
                  <a:gd name="connsiteY1" fmla="*/ 0 h 1452716"/>
                  <a:gd name="connsiteX2" fmla="*/ 0 w 671051"/>
                  <a:gd name="connsiteY2" fmla="*/ 1452716 h 1452716"/>
                  <a:gd name="connsiteX3" fmla="*/ 671051 w 671051"/>
                  <a:gd name="connsiteY3" fmla="*/ 1452716 h 1452716"/>
                  <a:gd name="connsiteX4" fmla="*/ 671051 w 671051"/>
                  <a:gd name="connsiteY4" fmla="*/ 1216742 h 1452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1051" h="1452716">
                    <a:moveTo>
                      <a:pt x="88490" y="0"/>
                    </a:moveTo>
                    <a:lnTo>
                      <a:pt x="0" y="0"/>
                    </a:lnTo>
                    <a:lnTo>
                      <a:pt x="0" y="1452716"/>
                    </a:lnTo>
                    <a:lnTo>
                      <a:pt x="671051" y="1452716"/>
                    </a:lnTo>
                    <a:lnTo>
                      <a:pt x="671051" y="1216742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564" name="フリーフォーム: 図形 563">
              <a:extLst>
                <a:ext uri="{FF2B5EF4-FFF2-40B4-BE49-F238E27FC236}">
                  <a16:creationId xmlns:a16="http://schemas.microsoft.com/office/drawing/2014/main" id="{8EC37E29-535F-4C63-AB28-95F91D8990D4}"/>
                </a:ext>
              </a:extLst>
            </p:cNvPr>
            <p:cNvSpPr/>
            <p:nvPr/>
          </p:nvSpPr>
          <p:spPr>
            <a:xfrm>
              <a:off x="5169884" y="1732559"/>
              <a:ext cx="283347" cy="315184"/>
            </a:xfrm>
            <a:custGeom>
              <a:avLst/>
              <a:gdLst>
                <a:gd name="connsiteX0" fmla="*/ 0 w 347730"/>
                <a:gd name="connsiteY0" fmla="*/ 12879 h 257578"/>
                <a:gd name="connsiteX1" fmla="*/ 0 w 347730"/>
                <a:gd name="connsiteY1" fmla="*/ 12879 h 257578"/>
                <a:gd name="connsiteX2" fmla="*/ 0 w 347730"/>
                <a:gd name="connsiteY2" fmla="*/ 257578 h 257578"/>
                <a:gd name="connsiteX3" fmla="*/ 347730 w 347730"/>
                <a:gd name="connsiteY3" fmla="*/ 257578 h 257578"/>
                <a:gd name="connsiteX4" fmla="*/ 347730 w 347730"/>
                <a:gd name="connsiteY4" fmla="*/ 0 h 257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7730" h="257578">
                  <a:moveTo>
                    <a:pt x="0" y="12879"/>
                  </a:moveTo>
                  <a:lnTo>
                    <a:pt x="0" y="12879"/>
                  </a:lnTo>
                  <a:lnTo>
                    <a:pt x="0" y="257578"/>
                  </a:lnTo>
                  <a:lnTo>
                    <a:pt x="347730" y="257578"/>
                  </a:lnTo>
                  <a:lnTo>
                    <a:pt x="347730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58" name="グループ化 557">
            <a:extLst>
              <a:ext uri="{FF2B5EF4-FFF2-40B4-BE49-F238E27FC236}">
                <a16:creationId xmlns:a16="http://schemas.microsoft.com/office/drawing/2014/main" id="{520E3290-580B-4E05-B099-E2667C1BC5BD}"/>
              </a:ext>
            </a:extLst>
          </p:cNvPr>
          <p:cNvGrpSpPr/>
          <p:nvPr/>
        </p:nvGrpSpPr>
        <p:grpSpPr>
          <a:xfrm rot="16200000">
            <a:off x="8945877" y="1122189"/>
            <a:ext cx="799433" cy="1546557"/>
            <a:chOff x="4610688" y="1052847"/>
            <a:chExt cx="789185" cy="1541446"/>
          </a:xfrm>
          <a:scene3d>
            <a:camera prst="orthographicFront">
              <a:rot lat="0" lon="0" rev="0"/>
            </a:camera>
            <a:lightRig rig="threePt" dir="t"/>
          </a:scene3d>
        </p:grpSpPr>
        <p:grpSp>
          <p:nvGrpSpPr>
            <p:cNvPr id="559" name="グループ化 558">
              <a:extLst>
                <a:ext uri="{FF2B5EF4-FFF2-40B4-BE49-F238E27FC236}">
                  <a16:creationId xmlns:a16="http://schemas.microsoft.com/office/drawing/2014/main" id="{DE321351-5316-4DCC-9F66-6817E2BBE367}"/>
                </a:ext>
              </a:extLst>
            </p:cNvPr>
            <p:cNvGrpSpPr/>
            <p:nvPr/>
          </p:nvGrpSpPr>
          <p:grpSpPr>
            <a:xfrm>
              <a:off x="4610688" y="1052847"/>
              <a:ext cx="653337" cy="1541446"/>
              <a:chOff x="6169174" y="1035934"/>
              <a:chExt cx="653337" cy="1541446"/>
            </a:xfrm>
          </p:grpSpPr>
          <p:sp>
            <p:nvSpPr>
              <p:cNvPr id="561" name="フリーフォーム: 図形 560">
                <a:extLst>
                  <a:ext uri="{FF2B5EF4-FFF2-40B4-BE49-F238E27FC236}">
                    <a16:creationId xmlns:a16="http://schemas.microsoft.com/office/drawing/2014/main" id="{D69AC034-F3A6-4F57-B550-EB710FEFE7AE}"/>
                  </a:ext>
                </a:extLst>
              </p:cNvPr>
              <p:cNvSpPr/>
              <p:nvPr/>
            </p:nvSpPr>
            <p:spPr>
              <a:xfrm>
                <a:off x="6263860" y="1035934"/>
                <a:ext cx="388054" cy="311807"/>
              </a:xfrm>
              <a:custGeom>
                <a:avLst/>
                <a:gdLst>
                  <a:gd name="connsiteX0" fmla="*/ 302342 w 302342"/>
                  <a:gd name="connsiteY0" fmla="*/ 0 h 324465"/>
                  <a:gd name="connsiteX1" fmla="*/ 0 w 302342"/>
                  <a:gd name="connsiteY1" fmla="*/ 0 h 324465"/>
                  <a:gd name="connsiteX2" fmla="*/ 0 w 302342"/>
                  <a:gd name="connsiteY2" fmla="*/ 324465 h 324465"/>
                  <a:gd name="connsiteX3" fmla="*/ 287594 w 302342"/>
                  <a:gd name="connsiteY3" fmla="*/ 324465 h 324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2342" h="324465">
                    <a:moveTo>
                      <a:pt x="302342" y="0"/>
                    </a:moveTo>
                    <a:lnTo>
                      <a:pt x="0" y="0"/>
                    </a:lnTo>
                    <a:lnTo>
                      <a:pt x="0" y="324465"/>
                    </a:lnTo>
                    <a:lnTo>
                      <a:pt x="287594" y="324465"/>
                    </a:lnTo>
                  </a:path>
                </a:pathLst>
              </a:cu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62" name="フリーフォーム: 図形 561">
                <a:extLst>
                  <a:ext uri="{FF2B5EF4-FFF2-40B4-BE49-F238E27FC236}">
                    <a16:creationId xmlns:a16="http://schemas.microsoft.com/office/drawing/2014/main" id="{CCFB605A-430E-4648-8031-66607D373930}"/>
                  </a:ext>
                </a:extLst>
              </p:cNvPr>
              <p:cNvSpPr/>
              <p:nvPr/>
            </p:nvSpPr>
            <p:spPr>
              <a:xfrm>
                <a:off x="6169174" y="1203713"/>
                <a:ext cx="653337" cy="1373667"/>
              </a:xfrm>
              <a:custGeom>
                <a:avLst/>
                <a:gdLst>
                  <a:gd name="connsiteX0" fmla="*/ 88490 w 671051"/>
                  <a:gd name="connsiteY0" fmla="*/ 0 h 1452716"/>
                  <a:gd name="connsiteX1" fmla="*/ 0 w 671051"/>
                  <a:gd name="connsiteY1" fmla="*/ 0 h 1452716"/>
                  <a:gd name="connsiteX2" fmla="*/ 0 w 671051"/>
                  <a:gd name="connsiteY2" fmla="*/ 1452716 h 1452716"/>
                  <a:gd name="connsiteX3" fmla="*/ 671051 w 671051"/>
                  <a:gd name="connsiteY3" fmla="*/ 1452716 h 1452716"/>
                  <a:gd name="connsiteX4" fmla="*/ 671051 w 671051"/>
                  <a:gd name="connsiteY4" fmla="*/ 1216742 h 1452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1051" h="1452716">
                    <a:moveTo>
                      <a:pt x="88490" y="0"/>
                    </a:moveTo>
                    <a:lnTo>
                      <a:pt x="0" y="0"/>
                    </a:lnTo>
                    <a:lnTo>
                      <a:pt x="0" y="1452716"/>
                    </a:lnTo>
                    <a:lnTo>
                      <a:pt x="671051" y="1452716"/>
                    </a:lnTo>
                    <a:lnTo>
                      <a:pt x="671051" y="1216742"/>
                    </a:lnTo>
                  </a:path>
                </a:pathLst>
              </a:cu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560" name="フリーフォーム: 図形 559">
              <a:extLst>
                <a:ext uri="{FF2B5EF4-FFF2-40B4-BE49-F238E27FC236}">
                  <a16:creationId xmlns:a16="http://schemas.microsoft.com/office/drawing/2014/main" id="{CC719D20-5DFA-480E-A601-597843B46F82}"/>
                </a:ext>
              </a:extLst>
            </p:cNvPr>
            <p:cNvSpPr/>
            <p:nvPr/>
          </p:nvSpPr>
          <p:spPr>
            <a:xfrm>
              <a:off x="5067463" y="1790628"/>
              <a:ext cx="332410" cy="582006"/>
            </a:xfrm>
            <a:custGeom>
              <a:avLst/>
              <a:gdLst>
                <a:gd name="connsiteX0" fmla="*/ 0 w 347730"/>
                <a:gd name="connsiteY0" fmla="*/ 12879 h 257578"/>
                <a:gd name="connsiteX1" fmla="*/ 0 w 347730"/>
                <a:gd name="connsiteY1" fmla="*/ 12879 h 257578"/>
                <a:gd name="connsiteX2" fmla="*/ 0 w 347730"/>
                <a:gd name="connsiteY2" fmla="*/ 257578 h 257578"/>
                <a:gd name="connsiteX3" fmla="*/ 347730 w 347730"/>
                <a:gd name="connsiteY3" fmla="*/ 257578 h 257578"/>
                <a:gd name="connsiteX4" fmla="*/ 347730 w 347730"/>
                <a:gd name="connsiteY4" fmla="*/ 0 h 257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7730" h="257578">
                  <a:moveTo>
                    <a:pt x="0" y="12879"/>
                  </a:moveTo>
                  <a:lnTo>
                    <a:pt x="0" y="12879"/>
                  </a:lnTo>
                  <a:lnTo>
                    <a:pt x="0" y="257578"/>
                  </a:lnTo>
                  <a:lnTo>
                    <a:pt x="347730" y="257578"/>
                  </a:lnTo>
                  <a:lnTo>
                    <a:pt x="347730" y="0"/>
                  </a:lnTo>
                </a:path>
              </a:pathLst>
            </a:cu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372" name="円/楕円 701">
            <a:extLst>
              <a:ext uri="{FF2B5EF4-FFF2-40B4-BE49-F238E27FC236}">
                <a16:creationId xmlns:a16="http://schemas.microsoft.com/office/drawing/2014/main" id="{8FA944FD-E5AE-4823-BA19-4C56F3C055AA}"/>
              </a:ext>
            </a:extLst>
          </p:cNvPr>
          <p:cNvSpPr>
            <a:spLocks noChangeAspect="1"/>
          </p:cNvSpPr>
          <p:nvPr/>
        </p:nvSpPr>
        <p:spPr>
          <a:xfrm>
            <a:off x="8837963" y="2273072"/>
            <a:ext cx="52302" cy="5230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86" name="直線コネクタ 385">
            <a:extLst>
              <a:ext uri="{FF2B5EF4-FFF2-40B4-BE49-F238E27FC236}">
                <a16:creationId xmlns:a16="http://schemas.microsoft.com/office/drawing/2014/main" id="{AA1FD8CE-491E-4F1B-9359-C143DF5FE7C1}"/>
              </a:ext>
            </a:extLst>
          </p:cNvPr>
          <p:cNvCxnSpPr>
            <a:cxnSpLocks/>
          </p:cNvCxnSpPr>
          <p:nvPr/>
        </p:nvCxnSpPr>
        <p:spPr>
          <a:xfrm flipH="1">
            <a:off x="6010886" y="2621098"/>
            <a:ext cx="35382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0" name="円/楕円 701">
            <a:extLst>
              <a:ext uri="{FF2B5EF4-FFF2-40B4-BE49-F238E27FC236}">
                <a16:creationId xmlns:a16="http://schemas.microsoft.com/office/drawing/2014/main" id="{F82F4FD3-7E01-46FA-8AEE-B8F2D922DDF5}"/>
              </a:ext>
            </a:extLst>
          </p:cNvPr>
          <p:cNvSpPr>
            <a:spLocks noChangeAspect="1"/>
          </p:cNvSpPr>
          <p:nvPr/>
        </p:nvSpPr>
        <p:spPr>
          <a:xfrm>
            <a:off x="6063966" y="2599960"/>
            <a:ext cx="52302" cy="5230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82" name="グループ化 281">
            <a:extLst>
              <a:ext uri="{FF2B5EF4-FFF2-40B4-BE49-F238E27FC236}">
                <a16:creationId xmlns:a16="http://schemas.microsoft.com/office/drawing/2014/main" id="{E9BB4218-F6FF-4EA3-9C7B-E0440773BA56}"/>
              </a:ext>
            </a:extLst>
          </p:cNvPr>
          <p:cNvGrpSpPr/>
          <p:nvPr/>
        </p:nvGrpSpPr>
        <p:grpSpPr>
          <a:xfrm>
            <a:off x="6090185" y="2123856"/>
            <a:ext cx="3248329" cy="1043652"/>
            <a:chOff x="6196273" y="2154042"/>
            <a:chExt cx="3186276" cy="1000552"/>
          </a:xfrm>
        </p:grpSpPr>
        <p:cxnSp>
          <p:nvCxnSpPr>
            <p:cNvPr id="408" name="直線コネクタ 407">
              <a:extLst>
                <a:ext uri="{FF2B5EF4-FFF2-40B4-BE49-F238E27FC236}">
                  <a16:creationId xmlns:a16="http://schemas.microsoft.com/office/drawing/2014/main" id="{939395EF-C997-4AC0-971E-636BC3F17430}"/>
                </a:ext>
              </a:extLst>
            </p:cNvPr>
            <p:cNvCxnSpPr>
              <a:cxnSpLocks/>
              <a:stCxn id="579" idx="0"/>
            </p:cNvCxnSpPr>
            <p:nvPr/>
          </p:nvCxnSpPr>
          <p:spPr>
            <a:xfrm flipH="1" flipV="1">
              <a:off x="9377578" y="2154042"/>
              <a:ext cx="4971" cy="100055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9" name="フリーフォーム: 図形 578">
              <a:extLst>
                <a:ext uri="{FF2B5EF4-FFF2-40B4-BE49-F238E27FC236}">
                  <a16:creationId xmlns:a16="http://schemas.microsoft.com/office/drawing/2014/main" id="{E94FEDEC-BA91-4C0E-AEC0-5D56D048AA6B}"/>
                </a:ext>
              </a:extLst>
            </p:cNvPr>
            <p:cNvSpPr/>
            <p:nvPr/>
          </p:nvSpPr>
          <p:spPr>
            <a:xfrm>
              <a:off x="6196273" y="2642602"/>
              <a:ext cx="3186276" cy="511992"/>
            </a:xfrm>
            <a:custGeom>
              <a:avLst/>
              <a:gdLst>
                <a:gd name="connsiteX0" fmla="*/ 3173506 w 3173506"/>
                <a:gd name="connsiteY0" fmla="*/ 681317 h 681317"/>
                <a:gd name="connsiteX1" fmla="*/ 0 w 3173506"/>
                <a:gd name="connsiteY1" fmla="*/ 681317 h 681317"/>
                <a:gd name="connsiteX2" fmla="*/ 0 w 3173506"/>
                <a:gd name="connsiteY2" fmla="*/ 0 h 6813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173506" h="681317">
                  <a:moveTo>
                    <a:pt x="3173506" y="681317"/>
                  </a:moveTo>
                  <a:lnTo>
                    <a:pt x="0" y="681317"/>
                  </a:lnTo>
                  <a:lnTo>
                    <a:pt x="0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691" name="テキスト ボックス 690">
            <a:extLst>
              <a:ext uri="{FF2B5EF4-FFF2-40B4-BE49-F238E27FC236}">
                <a16:creationId xmlns:a16="http://schemas.microsoft.com/office/drawing/2014/main" id="{EF3A90A1-3BCF-4C5F-A597-9CC5D2DDA476}"/>
              </a:ext>
            </a:extLst>
          </p:cNvPr>
          <p:cNvSpPr txBox="1"/>
          <p:nvPr/>
        </p:nvSpPr>
        <p:spPr>
          <a:xfrm rot="16200000">
            <a:off x="8786400" y="1498531"/>
            <a:ext cx="3960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500" dirty="0">
                <a:latin typeface="Arial Black" panose="020B0A04020102020204" pitchFamily="34" charset="0"/>
                <a:cs typeface="Times New Roman" panose="02020603050405020304" pitchFamily="18" charset="0"/>
              </a:rPr>
              <a:t>NO2</a:t>
            </a:r>
          </a:p>
          <a:p>
            <a:r>
              <a:rPr lang="en-US" altLang="ja-JP" sz="500" dirty="0">
                <a:latin typeface="Arial Black" panose="020B0A04020102020204" pitchFamily="34" charset="0"/>
                <a:cs typeface="Times New Roman" panose="02020603050405020304" pitchFamily="18" charset="0"/>
              </a:rPr>
              <a:t>COM2</a:t>
            </a:r>
          </a:p>
          <a:p>
            <a:r>
              <a:rPr kumimoji="1" lang="en-US" altLang="ja-JP" sz="500" dirty="0">
                <a:latin typeface="Arial Black" panose="020B0A04020102020204" pitchFamily="34" charset="0"/>
                <a:cs typeface="Times New Roman" panose="02020603050405020304" pitchFamily="18" charset="0"/>
              </a:rPr>
              <a:t>N</a:t>
            </a:r>
            <a:r>
              <a:rPr lang="en-US" altLang="ja-JP" sz="500" dirty="0">
                <a:latin typeface="Arial Black" panose="020B0A04020102020204" pitchFamily="34" charset="0"/>
                <a:cs typeface="Times New Roman" panose="02020603050405020304" pitchFamily="18" charset="0"/>
              </a:rPr>
              <a:t>C2</a:t>
            </a:r>
            <a:endParaRPr kumimoji="1" lang="en-US" altLang="ja-JP" sz="500" dirty="0">
              <a:latin typeface="Arial Black" panose="020B0A04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92" name="テキスト ボックス 691">
            <a:extLst>
              <a:ext uri="{FF2B5EF4-FFF2-40B4-BE49-F238E27FC236}">
                <a16:creationId xmlns:a16="http://schemas.microsoft.com/office/drawing/2014/main" id="{6B5D2AAA-42EB-44BB-81B6-BB51FB22E832}"/>
              </a:ext>
            </a:extLst>
          </p:cNvPr>
          <p:cNvSpPr txBox="1"/>
          <p:nvPr/>
        </p:nvSpPr>
        <p:spPr>
          <a:xfrm>
            <a:off x="8994429" y="1592735"/>
            <a:ext cx="3960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500" b="1" dirty="0">
                <a:latin typeface="Arial Black" panose="020B0A04020102020204" pitchFamily="34" charset="0"/>
                <a:cs typeface="Times New Roman" panose="02020603050405020304" pitchFamily="18" charset="0"/>
              </a:rPr>
              <a:t>NC3</a:t>
            </a:r>
          </a:p>
          <a:p>
            <a:pPr algn="r"/>
            <a:r>
              <a:rPr lang="en-US" altLang="ja-JP" sz="500" b="1" dirty="0">
                <a:latin typeface="Arial Black" panose="020B0A04020102020204" pitchFamily="34" charset="0"/>
                <a:cs typeface="Times New Roman" panose="02020603050405020304" pitchFamily="18" charset="0"/>
              </a:rPr>
              <a:t>COM3</a:t>
            </a:r>
          </a:p>
          <a:p>
            <a:pPr algn="r"/>
            <a:r>
              <a:rPr kumimoji="1" lang="en-US" altLang="ja-JP" sz="500" b="1" dirty="0">
                <a:latin typeface="Arial Black" panose="020B0A04020102020204" pitchFamily="34" charset="0"/>
                <a:cs typeface="Times New Roman" panose="02020603050405020304" pitchFamily="18" charset="0"/>
              </a:rPr>
              <a:t>NO3</a:t>
            </a:r>
          </a:p>
        </p:txBody>
      </p:sp>
      <p:sp>
        <p:nvSpPr>
          <p:cNvPr id="694" name="テキスト ボックス 693">
            <a:extLst>
              <a:ext uri="{FF2B5EF4-FFF2-40B4-BE49-F238E27FC236}">
                <a16:creationId xmlns:a16="http://schemas.microsoft.com/office/drawing/2014/main" id="{B472EA0A-2E9E-44D5-87AE-580656112D99}"/>
              </a:ext>
            </a:extLst>
          </p:cNvPr>
          <p:cNvSpPr txBox="1"/>
          <p:nvPr/>
        </p:nvSpPr>
        <p:spPr>
          <a:xfrm>
            <a:off x="8963236" y="1234934"/>
            <a:ext cx="42720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500" b="1" dirty="0">
                <a:latin typeface="Arial Black" panose="020B0A04020102020204" pitchFamily="34" charset="0"/>
                <a:cs typeface="Times New Roman" panose="02020603050405020304" pitchFamily="18" charset="0"/>
              </a:rPr>
              <a:t>NC4</a:t>
            </a:r>
          </a:p>
          <a:p>
            <a:pPr algn="r"/>
            <a:r>
              <a:rPr lang="en-US" altLang="ja-JP" sz="500" b="1" dirty="0">
                <a:latin typeface="Arial Black" panose="020B0A04020102020204" pitchFamily="34" charset="0"/>
                <a:cs typeface="Times New Roman" panose="02020603050405020304" pitchFamily="18" charset="0"/>
              </a:rPr>
              <a:t>COM4</a:t>
            </a:r>
          </a:p>
          <a:p>
            <a:pPr algn="r"/>
            <a:r>
              <a:rPr kumimoji="1" lang="en-US" altLang="ja-JP" sz="500" b="1" dirty="0">
                <a:latin typeface="Arial Black" panose="020B0A04020102020204" pitchFamily="34" charset="0"/>
                <a:cs typeface="Times New Roman" panose="02020603050405020304" pitchFamily="18" charset="0"/>
              </a:rPr>
              <a:t>NO4</a:t>
            </a:r>
          </a:p>
        </p:txBody>
      </p:sp>
      <p:sp>
        <p:nvSpPr>
          <p:cNvPr id="696" name="テキスト ボックス 695">
            <a:extLst>
              <a:ext uri="{FF2B5EF4-FFF2-40B4-BE49-F238E27FC236}">
                <a16:creationId xmlns:a16="http://schemas.microsoft.com/office/drawing/2014/main" id="{6F9E9827-7FB0-4867-AC65-C746E94C2D9E}"/>
              </a:ext>
            </a:extLst>
          </p:cNvPr>
          <p:cNvSpPr txBox="1"/>
          <p:nvPr/>
        </p:nvSpPr>
        <p:spPr>
          <a:xfrm rot="16200000">
            <a:off x="8470586" y="1516358"/>
            <a:ext cx="3960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500" dirty="0">
                <a:latin typeface="Arial Black" panose="020B0A04020102020204" pitchFamily="34" charset="0"/>
                <a:cs typeface="Times New Roman" panose="02020603050405020304" pitchFamily="18" charset="0"/>
              </a:rPr>
              <a:t>NO1</a:t>
            </a:r>
          </a:p>
          <a:p>
            <a:r>
              <a:rPr lang="en-US" altLang="ja-JP" sz="500" dirty="0">
                <a:latin typeface="Arial Black" panose="020B0A04020102020204" pitchFamily="34" charset="0"/>
                <a:cs typeface="Times New Roman" panose="02020603050405020304" pitchFamily="18" charset="0"/>
              </a:rPr>
              <a:t>COM1</a:t>
            </a:r>
          </a:p>
          <a:p>
            <a:r>
              <a:rPr kumimoji="1" lang="en-US" altLang="ja-JP" sz="500" dirty="0">
                <a:latin typeface="Arial Black" panose="020B0A04020102020204" pitchFamily="34" charset="0"/>
                <a:cs typeface="Times New Roman" panose="02020603050405020304" pitchFamily="18" charset="0"/>
              </a:rPr>
              <a:t>N</a:t>
            </a:r>
            <a:r>
              <a:rPr lang="en-US" altLang="ja-JP" sz="500" dirty="0">
                <a:latin typeface="Arial Black" panose="020B0A04020102020204" pitchFamily="34" charset="0"/>
                <a:cs typeface="Times New Roman" panose="02020603050405020304" pitchFamily="18" charset="0"/>
              </a:rPr>
              <a:t>C1</a:t>
            </a:r>
            <a:endParaRPr kumimoji="1" lang="en-US" altLang="ja-JP" sz="500" dirty="0">
              <a:latin typeface="Arial Black" panose="020B0A04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98" name="円/楕円 701">
            <a:extLst>
              <a:ext uri="{FF2B5EF4-FFF2-40B4-BE49-F238E27FC236}">
                <a16:creationId xmlns:a16="http://schemas.microsoft.com/office/drawing/2014/main" id="{EA998974-4F36-40ED-909E-735275D3606F}"/>
              </a:ext>
            </a:extLst>
          </p:cNvPr>
          <p:cNvSpPr>
            <a:spLocks noChangeAspect="1"/>
          </p:cNvSpPr>
          <p:nvPr/>
        </p:nvSpPr>
        <p:spPr>
          <a:xfrm>
            <a:off x="8800817" y="2017799"/>
            <a:ext cx="52302" cy="5230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9" name="円/楕円 701">
            <a:extLst>
              <a:ext uri="{FF2B5EF4-FFF2-40B4-BE49-F238E27FC236}">
                <a16:creationId xmlns:a16="http://schemas.microsoft.com/office/drawing/2014/main" id="{149A74F2-DA0D-4243-BBFE-334B65C56422}"/>
              </a:ext>
            </a:extLst>
          </p:cNvPr>
          <p:cNvSpPr>
            <a:spLocks noChangeAspect="1"/>
          </p:cNvSpPr>
          <p:nvPr/>
        </p:nvSpPr>
        <p:spPr>
          <a:xfrm>
            <a:off x="8711207" y="2181705"/>
            <a:ext cx="52302" cy="5230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9" name="フリーフォーム: 図形 708">
            <a:extLst>
              <a:ext uri="{FF2B5EF4-FFF2-40B4-BE49-F238E27FC236}">
                <a16:creationId xmlns:a16="http://schemas.microsoft.com/office/drawing/2014/main" id="{AB894638-1E58-45E9-B32A-77BB6945CB17}"/>
              </a:ext>
            </a:extLst>
          </p:cNvPr>
          <p:cNvSpPr/>
          <p:nvPr/>
        </p:nvSpPr>
        <p:spPr>
          <a:xfrm>
            <a:off x="10663719" y="-516164"/>
            <a:ext cx="333555" cy="621504"/>
          </a:xfrm>
          <a:custGeom>
            <a:avLst/>
            <a:gdLst>
              <a:gd name="connsiteX0" fmla="*/ 333555 w 333555"/>
              <a:gd name="connsiteY0" fmla="*/ 0 h 1058174"/>
              <a:gd name="connsiteX1" fmla="*/ 333555 w 333555"/>
              <a:gd name="connsiteY1" fmla="*/ 759125 h 1058174"/>
              <a:gd name="connsiteX2" fmla="*/ 0 w 333555"/>
              <a:gd name="connsiteY2" fmla="*/ 759125 h 1058174"/>
              <a:gd name="connsiteX3" fmla="*/ 0 w 333555"/>
              <a:gd name="connsiteY3" fmla="*/ 1058174 h 1058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3555" h="1058174">
                <a:moveTo>
                  <a:pt x="333555" y="0"/>
                </a:moveTo>
                <a:lnTo>
                  <a:pt x="333555" y="759125"/>
                </a:lnTo>
                <a:lnTo>
                  <a:pt x="0" y="759125"/>
                </a:lnTo>
                <a:lnTo>
                  <a:pt x="0" y="1058174"/>
                </a:lnTo>
              </a:path>
            </a:pathLst>
          </a:cu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75" name="グループ化 274">
            <a:extLst>
              <a:ext uri="{FF2B5EF4-FFF2-40B4-BE49-F238E27FC236}">
                <a16:creationId xmlns:a16="http://schemas.microsoft.com/office/drawing/2014/main" id="{FB88CF48-E8E2-4F71-B8C2-16B3CE705BFD}"/>
              </a:ext>
            </a:extLst>
          </p:cNvPr>
          <p:cNvGrpSpPr/>
          <p:nvPr/>
        </p:nvGrpSpPr>
        <p:grpSpPr>
          <a:xfrm>
            <a:off x="8049091" y="1811866"/>
            <a:ext cx="1577744" cy="2616638"/>
            <a:chOff x="8049091" y="1811866"/>
            <a:chExt cx="1577744" cy="2616638"/>
          </a:xfrm>
        </p:grpSpPr>
        <p:grpSp>
          <p:nvGrpSpPr>
            <p:cNvPr id="274" name="グループ化 273">
              <a:extLst>
                <a:ext uri="{FF2B5EF4-FFF2-40B4-BE49-F238E27FC236}">
                  <a16:creationId xmlns:a16="http://schemas.microsoft.com/office/drawing/2014/main" id="{2A4F3BF2-09E2-46C5-B162-C454878250D3}"/>
                </a:ext>
              </a:extLst>
            </p:cNvPr>
            <p:cNvGrpSpPr/>
            <p:nvPr/>
          </p:nvGrpSpPr>
          <p:grpSpPr>
            <a:xfrm>
              <a:off x="8049091" y="1811866"/>
              <a:ext cx="1577744" cy="2616638"/>
              <a:chOff x="8049091" y="1811866"/>
              <a:chExt cx="1577744" cy="2616638"/>
            </a:xfrm>
          </p:grpSpPr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C2BE6A4D-87DD-452C-9943-560E75E9F1B9}"/>
                  </a:ext>
                </a:extLst>
              </p:cNvPr>
              <p:cNvSpPr/>
              <p:nvPr/>
            </p:nvSpPr>
            <p:spPr>
              <a:xfrm>
                <a:off x="8049091" y="3866417"/>
                <a:ext cx="1577744" cy="562087"/>
              </a:xfrm>
              <a:custGeom>
                <a:avLst/>
                <a:gdLst>
                  <a:gd name="connsiteX0" fmla="*/ 241539 w 241539"/>
                  <a:gd name="connsiteY0" fmla="*/ 299049 h 299049"/>
                  <a:gd name="connsiteX1" fmla="*/ 241539 w 241539"/>
                  <a:gd name="connsiteY1" fmla="*/ 299049 h 299049"/>
                  <a:gd name="connsiteX2" fmla="*/ 241539 w 241539"/>
                  <a:gd name="connsiteY2" fmla="*/ 0 h 299049"/>
                  <a:gd name="connsiteX3" fmla="*/ 0 w 241539"/>
                  <a:gd name="connsiteY3" fmla="*/ 0 h 299049"/>
                  <a:gd name="connsiteX4" fmla="*/ 0 w 241539"/>
                  <a:gd name="connsiteY4" fmla="*/ 299049 h 299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1539" h="299049">
                    <a:moveTo>
                      <a:pt x="241539" y="299049"/>
                    </a:moveTo>
                    <a:lnTo>
                      <a:pt x="241539" y="299049"/>
                    </a:lnTo>
                    <a:lnTo>
                      <a:pt x="241539" y="0"/>
                    </a:lnTo>
                    <a:lnTo>
                      <a:pt x="0" y="0"/>
                    </a:lnTo>
                    <a:lnTo>
                      <a:pt x="0" y="299049"/>
                    </a:lnTo>
                  </a:path>
                </a:pathLst>
              </a:cu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712" name="直線コネクタ 711">
                <a:extLst>
                  <a:ext uri="{FF2B5EF4-FFF2-40B4-BE49-F238E27FC236}">
                    <a16:creationId xmlns:a16="http://schemas.microsoft.com/office/drawing/2014/main" id="{CA22E932-AF2C-4B29-A561-A13DC619E23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645053" y="1811866"/>
                <a:ext cx="0" cy="2054551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08" name="円/楕円 701">
              <a:extLst>
                <a:ext uri="{FF2B5EF4-FFF2-40B4-BE49-F238E27FC236}">
                  <a16:creationId xmlns:a16="http://schemas.microsoft.com/office/drawing/2014/main" id="{F10EC160-3031-4C5B-A3CE-7B5DB7E9E2B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618902" y="3846865"/>
              <a:ext cx="52302" cy="5230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1" name="グループ化 270">
            <a:extLst>
              <a:ext uri="{FF2B5EF4-FFF2-40B4-BE49-F238E27FC236}">
                <a16:creationId xmlns:a16="http://schemas.microsoft.com/office/drawing/2014/main" id="{64DB6F4A-4BE2-413D-9B81-F8DDEA4F6ED8}"/>
              </a:ext>
            </a:extLst>
          </p:cNvPr>
          <p:cNvGrpSpPr/>
          <p:nvPr/>
        </p:nvGrpSpPr>
        <p:grpSpPr>
          <a:xfrm>
            <a:off x="8174139" y="1822478"/>
            <a:ext cx="1577744" cy="2605673"/>
            <a:chOff x="8186146" y="1822831"/>
            <a:chExt cx="1577744" cy="2605673"/>
          </a:xfrm>
        </p:grpSpPr>
        <p:grpSp>
          <p:nvGrpSpPr>
            <p:cNvPr id="235" name="グループ化 234">
              <a:extLst>
                <a:ext uri="{FF2B5EF4-FFF2-40B4-BE49-F238E27FC236}">
                  <a16:creationId xmlns:a16="http://schemas.microsoft.com/office/drawing/2014/main" id="{8C8E042A-972A-4387-B672-4261A72FE087}"/>
                </a:ext>
              </a:extLst>
            </p:cNvPr>
            <p:cNvGrpSpPr/>
            <p:nvPr/>
          </p:nvGrpSpPr>
          <p:grpSpPr>
            <a:xfrm>
              <a:off x="8186146" y="3979630"/>
              <a:ext cx="1577744" cy="448874"/>
              <a:chOff x="8185112" y="3911446"/>
              <a:chExt cx="1591196" cy="448874"/>
            </a:xfrm>
          </p:grpSpPr>
          <p:sp>
            <p:nvSpPr>
              <p:cNvPr id="710" name="フリーフォーム: 図形 709">
                <a:extLst>
                  <a:ext uri="{FF2B5EF4-FFF2-40B4-BE49-F238E27FC236}">
                    <a16:creationId xmlns:a16="http://schemas.microsoft.com/office/drawing/2014/main" id="{F98A3BF6-F15C-41A8-9ED1-1A97A64DFB81}"/>
                  </a:ext>
                </a:extLst>
              </p:cNvPr>
              <p:cNvSpPr/>
              <p:nvPr/>
            </p:nvSpPr>
            <p:spPr>
              <a:xfrm>
                <a:off x="8185112" y="3933569"/>
                <a:ext cx="1591196" cy="426751"/>
              </a:xfrm>
              <a:custGeom>
                <a:avLst/>
                <a:gdLst>
                  <a:gd name="connsiteX0" fmla="*/ 241539 w 241539"/>
                  <a:gd name="connsiteY0" fmla="*/ 299049 h 299049"/>
                  <a:gd name="connsiteX1" fmla="*/ 241539 w 241539"/>
                  <a:gd name="connsiteY1" fmla="*/ 299049 h 299049"/>
                  <a:gd name="connsiteX2" fmla="*/ 241539 w 241539"/>
                  <a:gd name="connsiteY2" fmla="*/ 0 h 299049"/>
                  <a:gd name="connsiteX3" fmla="*/ 0 w 241539"/>
                  <a:gd name="connsiteY3" fmla="*/ 0 h 299049"/>
                  <a:gd name="connsiteX4" fmla="*/ 0 w 241539"/>
                  <a:gd name="connsiteY4" fmla="*/ 299049 h 299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1539" h="299049">
                    <a:moveTo>
                      <a:pt x="241539" y="299049"/>
                    </a:moveTo>
                    <a:lnTo>
                      <a:pt x="241539" y="299049"/>
                    </a:lnTo>
                    <a:lnTo>
                      <a:pt x="241539" y="0"/>
                    </a:lnTo>
                    <a:lnTo>
                      <a:pt x="0" y="0"/>
                    </a:lnTo>
                    <a:lnTo>
                      <a:pt x="0" y="299049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11" name="円/楕円 701">
                <a:extLst>
                  <a:ext uri="{FF2B5EF4-FFF2-40B4-BE49-F238E27FC236}">
                    <a16:creationId xmlns:a16="http://schemas.microsoft.com/office/drawing/2014/main" id="{19744CFA-DF6A-43CF-9765-76F1EA22847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955394" y="3911446"/>
                <a:ext cx="52302" cy="52302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cxnSp>
          <p:nvCxnSpPr>
            <p:cNvPr id="713" name="直線コネクタ 712">
              <a:extLst>
                <a:ext uri="{FF2B5EF4-FFF2-40B4-BE49-F238E27FC236}">
                  <a16:creationId xmlns:a16="http://schemas.microsoft.com/office/drawing/2014/main" id="{090820E6-9391-4B5D-8C03-3A8FBB8A802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978349" y="1822831"/>
              <a:ext cx="0" cy="217892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15" name="円/楕円 685">
            <a:extLst>
              <a:ext uri="{FF2B5EF4-FFF2-40B4-BE49-F238E27FC236}">
                <a16:creationId xmlns:a16="http://schemas.microsoft.com/office/drawing/2014/main" id="{70C9028D-5DD2-406E-872A-6B9F89F06962}"/>
              </a:ext>
            </a:extLst>
          </p:cNvPr>
          <p:cNvSpPr>
            <a:spLocks noChangeAspect="1"/>
          </p:cNvSpPr>
          <p:nvPr/>
        </p:nvSpPr>
        <p:spPr>
          <a:xfrm>
            <a:off x="7937619" y="4415298"/>
            <a:ext cx="360000" cy="35463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>
                <a:solidFill>
                  <a:schemeClr val="tx1"/>
                </a:solidFill>
                <a:latin typeface="+mj-lt"/>
                <a:ea typeface="+mj-ea"/>
              </a:rPr>
              <a:t>M</a:t>
            </a:r>
            <a:endParaRPr kumimoji="1" lang="ja-JP" altLang="en-US" sz="2000" dirty="0">
              <a:solidFill>
                <a:schemeClr val="tx1"/>
              </a:solidFill>
              <a:latin typeface="+mj-lt"/>
              <a:ea typeface="+mj-ea"/>
            </a:endParaRPr>
          </a:p>
        </p:txBody>
      </p:sp>
      <p:sp>
        <p:nvSpPr>
          <p:cNvPr id="716" name="円/楕円 685">
            <a:extLst>
              <a:ext uri="{FF2B5EF4-FFF2-40B4-BE49-F238E27FC236}">
                <a16:creationId xmlns:a16="http://schemas.microsoft.com/office/drawing/2014/main" id="{0B6C2183-003D-4D7D-BE25-304B8C8491B2}"/>
              </a:ext>
            </a:extLst>
          </p:cNvPr>
          <p:cNvSpPr>
            <a:spLocks noChangeAspect="1"/>
          </p:cNvSpPr>
          <p:nvPr/>
        </p:nvSpPr>
        <p:spPr>
          <a:xfrm>
            <a:off x="9512596" y="4415298"/>
            <a:ext cx="360000" cy="35463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>
                <a:solidFill>
                  <a:schemeClr val="tx1"/>
                </a:solidFill>
                <a:latin typeface="+mj-lt"/>
                <a:ea typeface="+mj-ea"/>
              </a:rPr>
              <a:t>M</a:t>
            </a:r>
            <a:endParaRPr kumimoji="1" lang="ja-JP" altLang="en-US" sz="2000" dirty="0">
              <a:solidFill>
                <a:schemeClr val="tx1"/>
              </a:solidFill>
              <a:latin typeface="+mj-lt"/>
              <a:ea typeface="+mj-ea"/>
            </a:endParaRPr>
          </a:p>
        </p:txBody>
      </p:sp>
      <p:sp>
        <p:nvSpPr>
          <p:cNvPr id="270" name="テキスト ボックス 269">
            <a:extLst>
              <a:ext uri="{FF2B5EF4-FFF2-40B4-BE49-F238E27FC236}">
                <a16:creationId xmlns:a16="http://schemas.microsoft.com/office/drawing/2014/main" id="{CDC9E102-76D1-411F-A863-6BC755515A06}"/>
              </a:ext>
            </a:extLst>
          </p:cNvPr>
          <p:cNvSpPr txBox="1"/>
          <p:nvPr/>
        </p:nvSpPr>
        <p:spPr>
          <a:xfrm>
            <a:off x="7794311" y="4729009"/>
            <a:ext cx="667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RB1</a:t>
            </a:r>
            <a:endParaRPr kumimoji="1" lang="ja-JP" altLang="en-US" dirty="0"/>
          </a:p>
        </p:txBody>
      </p:sp>
      <p:sp>
        <p:nvSpPr>
          <p:cNvPr id="717" name="テキスト ボックス 716">
            <a:extLst>
              <a:ext uri="{FF2B5EF4-FFF2-40B4-BE49-F238E27FC236}">
                <a16:creationId xmlns:a16="http://schemas.microsoft.com/office/drawing/2014/main" id="{71683465-70C0-4159-939B-C098899C3E88}"/>
              </a:ext>
            </a:extLst>
          </p:cNvPr>
          <p:cNvSpPr txBox="1"/>
          <p:nvPr/>
        </p:nvSpPr>
        <p:spPr>
          <a:xfrm>
            <a:off x="9390437" y="4768772"/>
            <a:ext cx="667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RB2</a:t>
            </a:r>
            <a:endParaRPr kumimoji="1" lang="ja-JP" altLang="en-US" dirty="0"/>
          </a:p>
        </p:txBody>
      </p:sp>
      <p:grpSp>
        <p:nvGrpSpPr>
          <p:cNvPr id="718" name="グループ化 717">
            <a:extLst>
              <a:ext uri="{FF2B5EF4-FFF2-40B4-BE49-F238E27FC236}">
                <a16:creationId xmlns:a16="http://schemas.microsoft.com/office/drawing/2014/main" id="{6B9F41B6-375F-496C-B714-67C6A3C923BB}"/>
              </a:ext>
            </a:extLst>
          </p:cNvPr>
          <p:cNvGrpSpPr/>
          <p:nvPr/>
        </p:nvGrpSpPr>
        <p:grpSpPr>
          <a:xfrm rot="16200000">
            <a:off x="9447043" y="511053"/>
            <a:ext cx="1577744" cy="1809543"/>
            <a:chOff x="8175410" y="1822831"/>
            <a:chExt cx="1577744" cy="2646630"/>
          </a:xfrm>
        </p:grpSpPr>
        <p:sp>
          <p:nvSpPr>
            <p:cNvPr id="721" name="フリーフォーム: 図形 720">
              <a:extLst>
                <a:ext uri="{FF2B5EF4-FFF2-40B4-BE49-F238E27FC236}">
                  <a16:creationId xmlns:a16="http://schemas.microsoft.com/office/drawing/2014/main" id="{8B33E63E-6E37-42D1-82DD-5D6277CE9689}"/>
                </a:ext>
              </a:extLst>
            </p:cNvPr>
            <p:cNvSpPr/>
            <p:nvPr/>
          </p:nvSpPr>
          <p:spPr>
            <a:xfrm>
              <a:off x="8175410" y="4002635"/>
              <a:ext cx="1577744" cy="466826"/>
            </a:xfrm>
            <a:custGeom>
              <a:avLst/>
              <a:gdLst>
                <a:gd name="connsiteX0" fmla="*/ 241539 w 241539"/>
                <a:gd name="connsiteY0" fmla="*/ 299049 h 299049"/>
                <a:gd name="connsiteX1" fmla="*/ 241539 w 241539"/>
                <a:gd name="connsiteY1" fmla="*/ 299049 h 299049"/>
                <a:gd name="connsiteX2" fmla="*/ 241539 w 241539"/>
                <a:gd name="connsiteY2" fmla="*/ 0 h 299049"/>
                <a:gd name="connsiteX3" fmla="*/ 0 w 241539"/>
                <a:gd name="connsiteY3" fmla="*/ 0 h 299049"/>
                <a:gd name="connsiteX4" fmla="*/ 0 w 241539"/>
                <a:gd name="connsiteY4" fmla="*/ 299049 h 29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1539" h="299049">
                  <a:moveTo>
                    <a:pt x="241539" y="299049"/>
                  </a:moveTo>
                  <a:lnTo>
                    <a:pt x="241539" y="299049"/>
                  </a:lnTo>
                  <a:lnTo>
                    <a:pt x="241539" y="0"/>
                  </a:lnTo>
                  <a:lnTo>
                    <a:pt x="0" y="0"/>
                  </a:lnTo>
                  <a:lnTo>
                    <a:pt x="0" y="299049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cxnSp>
          <p:nvCxnSpPr>
            <p:cNvPr id="720" name="直線コネクタ 719">
              <a:extLst>
                <a:ext uri="{FF2B5EF4-FFF2-40B4-BE49-F238E27FC236}">
                  <a16:creationId xmlns:a16="http://schemas.microsoft.com/office/drawing/2014/main" id="{F68065B9-7143-43F9-BF2D-EB9C1CF184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978349" y="1822831"/>
              <a:ext cx="0" cy="217892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23" name="円/楕円 701">
            <a:extLst>
              <a:ext uri="{FF2B5EF4-FFF2-40B4-BE49-F238E27FC236}">
                <a16:creationId xmlns:a16="http://schemas.microsoft.com/office/drawing/2014/main" id="{5CF17460-3CA3-481B-9A4C-81BFC185AA0E}"/>
              </a:ext>
            </a:extLst>
          </p:cNvPr>
          <p:cNvSpPr>
            <a:spLocks noChangeAspect="1"/>
          </p:cNvSpPr>
          <p:nvPr/>
        </p:nvSpPr>
        <p:spPr>
          <a:xfrm>
            <a:off x="9869388" y="1603374"/>
            <a:ext cx="54650" cy="5230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pSp>
        <p:nvGrpSpPr>
          <p:cNvPr id="726" name="グループ化 725">
            <a:extLst>
              <a:ext uri="{FF2B5EF4-FFF2-40B4-BE49-F238E27FC236}">
                <a16:creationId xmlns:a16="http://schemas.microsoft.com/office/drawing/2014/main" id="{13D42EB6-C489-429A-B222-6D669E1E1F24}"/>
              </a:ext>
            </a:extLst>
          </p:cNvPr>
          <p:cNvGrpSpPr/>
          <p:nvPr/>
        </p:nvGrpSpPr>
        <p:grpSpPr>
          <a:xfrm rot="16200000">
            <a:off x="9425825" y="634039"/>
            <a:ext cx="1577744" cy="1807289"/>
            <a:chOff x="8049091" y="1811866"/>
            <a:chExt cx="1577744" cy="2616638"/>
          </a:xfrm>
        </p:grpSpPr>
        <p:sp>
          <p:nvSpPr>
            <p:cNvPr id="728" name="フリーフォーム: 図形 727">
              <a:extLst>
                <a:ext uri="{FF2B5EF4-FFF2-40B4-BE49-F238E27FC236}">
                  <a16:creationId xmlns:a16="http://schemas.microsoft.com/office/drawing/2014/main" id="{661AFD6E-D321-4FF6-93F0-7D3E5A7F6DFD}"/>
                </a:ext>
              </a:extLst>
            </p:cNvPr>
            <p:cNvSpPr/>
            <p:nvPr/>
          </p:nvSpPr>
          <p:spPr>
            <a:xfrm>
              <a:off x="8049091" y="3866417"/>
              <a:ext cx="1577744" cy="562087"/>
            </a:xfrm>
            <a:custGeom>
              <a:avLst/>
              <a:gdLst>
                <a:gd name="connsiteX0" fmla="*/ 241539 w 241539"/>
                <a:gd name="connsiteY0" fmla="*/ 299049 h 299049"/>
                <a:gd name="connsiteX1" fmla="*/ 241539 w 241539"/>
                <a:gd name="connsiteY1" fmla="*/ 299049 h 299049"/>
                <a:gd name="connsiteX2" fmla="*/ 241539 w 241539"/>
                <a:gd name="connsiteY2" fmla="*/ 0 h 299049"/>
                <a:gd name="connsiteX3" fmla="*/ 0 w 241539"/>
                <a:gd name="connsiteY3" fmla="*/ 0 h 299049"/>
                <a:gd name="connsiteX4" fmla="*/ 0 w 241539"/>
                <a:gd name="connsiteY4" fmla="*/ 299049 h 29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1539" h="299049">
                  <a:moveTo>
                    <a:pt x="241539" y="299049"/>
                  </a:moveTo>
                  <a:lnTo>
                    <a:pt x="241539" y="299049"/>
                  </a:lnTo>
                  <a:lnTo>
                    <a:pt x="241539" y="0"/>
                  </a:lnTo>
                  <a:lnTo>
                    <a:pt x="0" y="0"/>
                  </a:lnTo>
                  <a:lnTo>
                    <a:pt x="0" y="299049"/>
                  </a:lnTo>
                </a:path>
              </a:pathLst>
            </a:cu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729" name="直線コネクタ 728">
              <a:extLst>
                <a:ext uri="{FF2B5EF4-FFF2-40B4-BE49-F238E27FC236}">
                  <a16:creationId xmlns:a16="http://schemas.microsoft.com/office/drawing/2014/main" id="{93769F69-DF57-4944-AE33-7AD9A0586738}"/>
                </a:ext>
              </a:extLst>
            </p:cNvPr>
            <p:cNvCxnSpPr>
              <a:cxnSpLocks/>
            </p:cNvCxnSpPr>
            <p:nvPr/>
          </p:nvCxnSpPr>
          <p:spPr>
            <a:xfrm>
              <a:off x="8645053" y="1811866"/>
              <a:ext cx="0" cy="2054551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30" name="円/楕円 701">
            <a:extLst>
              <a:ext uri="{FF2B5EF4-FFF2-40B4-BE49-F238E27FC236}">
                <a16:creationId xmlns:a16="http://schemas.microsoft.com/office/drawing/2014/main" id="{4DC96ECE-E83F-422A-90E3-8C7150E19B6B}"/>
              </a:ext>
            </a:extLst>
          </p:cNvPr>
          <p:cNvSpPr>
            <a:spLocks noChangeAspect="1"/>
          </p:cNvSpPr>
          <p:nvPr/>
        </p:nvSpPr>
        <p:spPr>
          <a:xfrm>
            <a:off x="10710557" y="1707631"/>
            <a:ext cx="52302" cy="5230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1" name="円/楕円 701">
            <a:extLst>
              <a:ext uri="{FF2B5EF4-FFF2-40B4-BE49-F238E27FC236}">
                <a16:creationId xmlns:a16="http://schemas.microsoft.com/office/drawing/2014/main" id="{FCAD3AB8-E913-4B96-A99B-B227029A592F}"/>
              </a:ext>
            </a:extLst>
          </p:cNvPr>
          <p:cNvSpPr>
            <a:spLocks noChangeAspect="1"/>
          </p:cNvSpPr>
          <p:nvPr/>
        </p:nvSpPr>
        <p:spPr>
          <a:xfrm>
            <a:off x="10804345" y="1374653"/>
            <a:ext cx="52302" cy="5230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4" name="円/楕円 685">
            <a:extLst>
              <a:ext uri="{FF2B5EF4-FFF2-40B4-BE49-F238E27FC236}">
                <a16:creationId xmlns:a16="http://schemas.microsoft.com/office/drawing/2014/main" id="{97604C82-6F44-46E8-939D-83F2BA715B86}"/>
              </a:ext>
            </a:extLst>
          </p:cNvPr>
          <p:cNvSpPr>
            <a:spLocks noChangeAspect="1"/>
          </p:cNvSpPr>
          <p:nvPr/>
        </p:nvSpPr>
        <p:spPr>
          <a:xfrm>
            <a:off x="11116600" y="2103857"/>
            <a:ext cx="360000" cy="35463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>
                <a:solidFill>
                  <a:schemeClr val="tx1"/>
                </a:solidFill>
                <a:latin typeface="+mj-lt"/>
                <a:ea typeface="+mj-ea"/>
              </a:rPr>
              <a:t>M</a:t>
            </a:r>
            <a:endParaRPr kumimoji="1" lang="ja-JP" altLang="en-US" sz="2000" dirty="0">
              <a:solidFill>
                <a:schemeClr val="tx1"/>
              </a:solidFill>
              <a:latin typeface="+mj-lt"/>
              <a:ea typeface="+mj-ea"/>
            </a:endParaRPr>
          </a:p>
        </p:txBody>
      </p:sp>
      <p:sp>
        <p:nvSpPr>
          <p:cNvPr id="735" name="円/楕円 685">
            <a:extLst>
              <a:ext uri="{FF2B5EF4-FFF2-40B4-BE49-F238E27FC236}">
                <a16:creationId xmlns:a16="http://schemas.microsoft.com/office/drawing/2014/main" id="{D35A0FED-08E1-41D7-9300-803CE7432160}"/>
              </a:ext>
            </a:extLst>
          </p:cNvPr>
          <p:cNvSpPr>
            <a:spLocks noChangeAspect="1"/>
          </p:cNvSpPr>
          <p:nvPr/>
        </p:nvSpPr>
        <p:spPr>
          <a:xfrm>
            <a:off x="11116600" y="555162"/>
            <a:ext cx="360000" cy="35463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>
                <a:solidFill>
                  <a:schemeClr val="tx1"/>
                </a:solidFill>
                <a:latin typeface="+mj-lt"/>
                <a:ea typeface="+mj-ea"/>
              </a:rPr>
              <a:t>M</a:t>
            </a:r>
            <a:endParaRPr kumimoji="1" lang="ja-JP" altLang="en-US" sz="2000" dirty="0">
              <a:solidFill>
                <a:schemeClr val="tx1"/>
              </a:solidFill>
              <a:latin typeface="+mj-lt"/>
              <a:ea typeface="+mj-ea"/>
            </a:endParaRPr>
          </a:p>
        </p:txBody>
      </p:sp>
      <p:sp>
        <p:nvSpPr>
          <p:cNvPr id="736" name="テキスト ボックス 735">
            <a:extLst>
              <a:ext uri="{FF2B5EF4-FFF2-40B4-BE49-F238E27FC236}">
                <a16:creationId xmlns:a16="http://schemas.microsoft.com/office/drawing/2014/main" id="{FE294591-ED46-4D44-88AE-225D57DF3702}"/>
              </a:ext>
            </a:extLst>
          </p:cNvPr>
          <p:cNvSpPr txBox="1"/>
          <p:nvPr/>
        </p:nvSpPr>
        <p:spPr>
          <a:xfrm>
            <a:off x="11435776" y="547815"/>
            <a:ext cx="667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L</a:t>
            </a:r>
            <a:r>
              <a:rPr kumimoji="1" lang="en-US" altLang="ja-JP" dirty="0"/>
              <a:t>B1</a:t>
            </a:r>
            <a:endParaRPr kumimoji="1" lang="ja-JP" altLang="en-US" dirty="0"/>
          </a:p>
        </p:txBody>
      </p:sp>
      <p:sp>
        <p:nvSpPr>
          <p:cNvPr id="737" name="テキスト ボックス 736">
            <a:extLst>
              <a:ext uri="{FF2B5EF4-FFF2-40B4-BE49-F238E27FC236}">
                <a16:creationId xmlns:a16="http://schemas.microsoft.com/office/drawing/2014/main" id="{658FD4CD-E06F-44C7-B157-58D95AA75FB1}"/>
              </a:ext>
            </a:extLst>
          </p:cNvPr>
          <p:cNvSpPr txBox="1"/>
          <p:nvPr/>
        </p:nvSpPr>
        <p:spPr>
          <a:xfrm>
            <a:off x="11413432" y="2153548"/>
            <a:ext cx="9634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L</a:t>
            </a:r>
            <a:r>
              <a:rPr kumimoji="1" lang="en-US" altLang="ja-JP" dirty="0"/>
              <a:t>B2</a:t>
            </a:r>
            <a:r>
              <a:rPr kumimoji="1" lang="ja-JP" altLang="en-US" dirty="0"/>
              <a:t>（</a:t>
            </a:r>
            <a:r>
              <a:rPr lang="ja-JP" altLang="en-US" dirty="0"/>
              <a:t>仮</a:t>
            </a:r>
            <a:r>
              <a:rPr kumimoji="1" lang="ja-JP" altLang="en-US" dirty="0"/>
              <a:t>）</a:t>
            </a:r>
          </a:p>
        </p:txBody>
      </p:sp>
      <p:sp>
        <p:nvSpPr>
          <p:cNvPr id="741" name="フリーフォーム: 図形 740">
            <a:extLst>
              <a:ext uri="{FF2B5EF4-FFF2-40B4-BE49-F238E27FC236}">
                <a16:creationId xmlns:a16="http://schemas.microsoft.com/office/drawing/2014/main" id="{814CBA7C-1012-4321-9140-D8D890A9DA2E}"/>
              </a:ext>
            </a:extLst>
          </p:cNvPr>
          <p:cNvSpPr/>
          <p:nvPr/>
        </p:nvSpPr>
        <p:spPr>
          <a:xfrm>
            <a:off x="5339559" y="1986317"/>
            <a:ext cx="797599" cy="385680"/>
          </a:xfrm>
          <a:custGeom>
            <a:avLst/>
            <a:gdLst>
              <a:gd name="connsiteX0" fmla="*/ 322053 w 322053"/>
              <a:gd name="connsiteY0" fmla="*/ 0 h 718868"/>
              <a:gd name="connsiteX1" fmla="*/ 322053 w 322053"/>
              <a:gd name="connsiteY1" fmla="*/ 718868 h 718868"/>
              <a:gd name="connsiteX2" fmla="*/ 0 w 322053"/>
              <a:gd name="connsiteY2" fmla="*/ 718868 h 7188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2053" h="718868">
                <a:moveTo>
                  <a:pt x="322053" y="0"/>
                </a:moveTo>
                <a:lnTo>
                  <a:pt x="322053" y="718868"/>
                </a:lnTo>
                <a:lnTo>
                  <a:pt x="0" y="718868"/>
                </a:lnTo>
              </a:path>
            </a:pathLst>
          </a:custGeom>
          <a:noFill/>
          <a:ln w="19050">
            <a:solidFill>
              <a:schemeClr val="accent4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AA8132BF-9BD5-44F4-943A-6761ACEA670D}"/>
              </a:ext>
            </a:extLst>
          </p:cNvPr>
          <p:cNvGrpSpPr/>
          <p:nvPr/>
        </p:nvGrpSpPr>
        <p:grpSpPr>
          <a:xfrm>
            <a:off x="4989841" y="1958209"/>
            <a:ext cx="1248341" cy="3725100"/>
            <a:chOff x="4992260" y="1985681"/>
            <a:chExt cx="1248341" cy="1896688"/>
          </a:xfrm>
        </p:grpSpPr>
        <p:grpSp>
          <p:nvGrpSpPr>
            <p:cNvPr id="475" name="グループ化 474">
              <a:extLst>
                <a:ext uri="{FF2B5EF4-FFF2-40B4-BE49-F238E27FC236}">
                  <a16:creationId xmlns:a16="http://schemas.microsoft.com/office/drawing/2014/main" id="{A14AA587-258F-4D26-9A6E-D01A630969D1}"/>
                </a:ext>
              </a:extLst>
            </p:cNvPr>
            <p:cNvGrpSpPr/>
            <p:nvPr/>
          </p:nvGrpSpPr>
          <p:grpSpPr>
            <a:xfrm>
              <a:off x="5574655" y="2004685"/>
              <a:ext cx="354540" cy="1218950"/>
              <a:chOff x="6093661" y="1978590"/>
              <a:chExt cx="147308" cy="1179825"/>
            </a:xfrm>
          </p:grpSpPr>
          <p:cxnSp>
            <p:nvCxnSpPr>
              <p:cNvPr id="299" name="直線コネクタ 298">
                <a:extLst>
                  <a:ext uri="{FF2B5EF4-FFF2-40B4-BE49-F238E27FC236}">
                    <a16:creationId xmlns:a16="http://schemas.microsoft.com/office/drawing/2014/main" id="{DA3A2EBF-1266-46D0-B5BD-3DAB956E643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240969" y="1978590"/>
                <a:ext cx="0" cy="117982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6" name="直線コネクタ 305">
                <a:extLst>
                  <a:ext uri="{FF2B5EF4-FFF2-40B4-BE49-F238E27FC236}">
                    <a16:creationId xmlns:a16="http://schemas.microsoft.com/office/drawing/2014/main" id="{76078A27-0717-455F-9773-17075D1C598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093661" y="3150845"/>
                <a:ext cx="146507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68" name="グループ化 467">
              <a:extLst>
                <a:ext uri="{FF2B5EF4-FFF2-40B4-BE49-F238E27FC236}">
                  <a16:creationId xmlns:a16="http://schemas.microsoft.com/office/drawing/2014/main" id="{70AFF364-42E5-43F8-A171-B61CB467420E}"/>
                </a:ext>
              </a:extLst>
            </p:cNvPr>
            <p:cNvGrpSpPr/>
            <p:nvPr/>
          </p:nvGrpSpPr>
          <p:grpSpPr>
            <a:xfrm>
              <a:off x="5574655" y="1985681"/>
              <a:ext cx="665946" cy="1428181"/>
              <a:chOff x="5552841" y="1978590"/>
              <a:chExt cx="280708" cy="1164716"/>
            </a:xfrm>
          </p:grpSpPr>
          <p:cxnSp>
            <p:nvCxnSpPr>
              <p:cNvPr id="301" name="直線コネクタ 300">
                <a:extLst>
                  <a:ext uri="{FF2B5EF4-FFF2-40B4-BE49-F238E27FC236}">
                    <a16:creationId xmlns:a16="http://schemas.microsoft.com/office/drawing/2014/main" id="{3EFB4BAA-425B-44C4-9881-22D3D4BD224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830985" y="1978590"/>
                <a:ext cx="0" cy="116471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2" name="直線コネクタ 301">
                <a:extLst>
                  <a:ext uri="{FF2B5EF4-FFF2-40B4-BE49-F238E27FC236}">
                    <a16:creationId xmlns:a16="http://schemas.microsoft.com/office/drawing/2014/main" id="{56AB1DF4-E8F8-4572-9319-0217992032B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552841" y="3143306"/>
                <a:ext cx="280708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17" name="円/楕円 685">
              <a:extLst>
                <a:ext uri="{FF2B5EF4-FFF2-40B4-BE49-F238E27FC236}">
                  <a16:creationId xmlns:a16="http://schemas.microsoft.com/office/drawing/2014/main" id="{6E0E5213-F13A-4BD7-B4D1-0A37D2EF8FF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266010" y="3174483"/>
              <a:ext cx="388958" cy="293553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000" dirty="0">
                  <a:solidFill>
                    <a:schemeClr val="tx1"/>
                  </a:solidFill>
                  <a:latin typeface="+mj-lt"/>
                  <a:ea typeface="+mj-ea"/>
                </a:rPr>
                <a:t>M</a:t>
              </a:r>
              <a:endParaRPr kumimoji="1" lang="ja-JP" altLang="en-US" sz="2000" dirty="0">
                <a:solidFill>
                  <a:schemeClr val="tx1"/>
                </a:solidFill>
                <a:latin typeface="+mj-lt"/>
                <a:ea typeface="+mj-ea"/>
              </a:endParaRPr>
            </a:p>
          </p:txBody>
        </p:sp>
        <p:sp>
          <p:nvSpPr>
            <p:cNvPr id="744" name="テキスト ボックス 743">
              <a:extLst>
                <a:ext uri="{FF2B5EF4-FFF2-40B4-BE49-F238E27FC236}">
                  <a16:creationId xmlns:a16="http://schemas.microsoft.com/office/drawing/2014/main" id="{FE51A7C5-6BDD-41D8-B3CC-D82F07C29721}"/>
                </a:ext>
              </a:extLst>
            </p:cNvPr>
            <p:cNvSpPr txBox="1"/>
            <p:nvPr/>
          </p:nvSpPr>
          <p:spPr>
            <a:xfrm>
              <a:off x="4992260" y="3513037"/>
              <a:ext cx="8501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/>
                <a:t>JOINT</a:t>
              </a:r>
              <a:endParaRPr kumimoji="1" lang="ja-JP" altLang="en-US" dirty="0"/>
            </a:p>
          </p:txBody>
        </p:sp>
      </p:grpSp>
      <p:sp>
        <p:nvSpPr>
          <p:cNvPr id="750" name="テキスト ボックス 749">
            <a:extLst>
              <a:ext uri="{FF2B5EF4-FFF2-40B4-BE49-F238E27FC236}">
                <a16:creationId xmlns:a16="http://schemas.microsoft.com/office/drawing/2014/main" id="{A6B510EA-18FD-45AE-932D-67D80A2D9148}"/>
              </a:ext>
            </a:extLst>
          </p:cNvPr>
          <p:cNvSpPr txBox="1"/>
          <p:nvPr/>
        </p:nvSpPr>
        <p:spPr>
          <a:xfrm>
            <a:off x="2625246" y="1226743"/>
            <a:ext cx="1453331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" dirty="0">
                <a:latin typeface="Adobe Gothic Std B" panose="020B0800000000000000" pitchFamily="34" charset="-128"/>
                <a:ea typeface="Adobe Gothic Std B" panose="020B0800000000000000" pitchFamily="34" charset="-128"/>
              </a:rPr>
              <a:t>13   12   11  10    9   </a:t>
            </a:r>
            <a:r>
              <a:rPr kumimoji="1" lang="ja-JP" altLang="en-US" sz="400" dirty="0">
                <a:latin typeface="Adobe Gothic Std B" panose="020B0800000000000000" pitchFamily="34" charset="-128"/>
                <a:ea typeface="Adobe Gothic Std B" panose="020B0800000000000000" pitchFamily="34" charset="-128"/>
              </a:rPr>
              <a:t>  </a:t>
            </a:r>
            <a:r>
              <a:rPr kumimoji="1" lang="en-US" altLang="ja-JP" sz="400" dirty="0">
                <a:latin typeface="Adobe Gothic Std B" panose="020B0800000000000000" pitchFamily="34" charset="-128"/>
                <a:ea typeface="Adobe Gothic Std B" panose="020B0800000000000000" pitchFamily="34" charset="-128"/>
              </a:rPr>
              <a:t>8     7      6     5     4     3     2    1 </a:t>
            </a:r>
            <a:endParaRPr kumimoji="1" lang="ja-JP" altLang="en-US" sz="400" dirty="0">
              <a:latin typeface="Adobe Gothic Std B" panose="020B0800000000000000" pitchFamily="34" charset="-128"/>
              <a:ea typeface="Adobe Gothic Std B" panose="020B0800000000000000" pitchFamily="34" charset="-128"/>
            </a:endParaRPr>
          </a:p>
        </p:txBody>
      </p:sp>
      <p:grpSp>
        <p:nvGrpSpPr>
          <p:cNvPr id="761" name="グループ化 760">
            <a:extLst>
              <a:ext uri="{FF2B5EF4-FFF2-40B4-BE49-F238E27FC236}">
                <a16:creationId xmlns:a16="http://schemas.microsoft.com/office/drawing/2014/main" id="{5E4C09F9-03A1-4667-9200-73F861950F1E}"/>
              </a:ext>
            </a:extLst>
          </p:cNvPr>
          <p:cNvGrpSpPr/>
          <p:nvPr/>
        </p:nvGrpSpPr>
        <p:grpSpPr>
          <a:xfrm>
            <a:off x="1782391" y="1592468"/>
            <a:ext cx="794229" cy="1043082"/>
            <a:chOff x="4728161" y="1200552"/>
            <a:chExt cx="725070" cy="992316"/>
          </a:xfrm>
          <a:scene3d>
            <a:camera prst="orthographicFront">
              <a:rot lat="0" lon="0" rev="0"/>
            </a:camera>
            <a:lightRig rig="threePt" dir="t"/>
          </a:scene3d>
        </p:grpSpPr>
        <p:grpSp>
          <p:nvGrpSpPr>
            <p:cNvPr id="762" name="グループ化 761">
              <a:extLst>
                <a:ext uri="{FF2B5EF4-FFF2-40B4-BE49-F238E27FC236}">
                  <a16:creationId xmlns:a16="http://schemas.microsoft.com/office/drawing/2014/main" id="{3AC4AD8E-A271-43E4-8016-463008B965FB}"/>
                </a:ext>
              </a:extLst>
            </p:cNvPr>
            <p:cNvGrpSpPr/>
            <p:nvPr/>
          </p:nvGrpSpPr>
          <p:grpSpPr>
            <a:xfrm>
              <a:off x="4728161" y="1200552"/>
              <a:ext cx="516494" cy="992316"/>
              <a:chOff x="6286647" y="1183639"/>
              <a:chExt cx="516494" cy="992316"/>
            </a:xfrm>
          </p:grpSpPr>
          <p:sp>
            <p:nvSpPr>
              <p:cNvPr id="764" name="フリーフォーム: 図形 763">
                <a:extLst>
                  <a:ext uri="{FF2B5EF4-FFF2-40B4-BE49-F238E27FC236}">
                    <a16:creationId xmlns:a16="http://schemas.microsoft.com/office/drawing/2014/main" id="{FCC09E13-48A2-4081-B98E-3C52DA644C90}"/>
                  </a:ext>
                </a:extLst>
              </p:cNvPr>
              <p:cNvSpPr/>
              <p:nvPr/>
            </p:nvSpPr>
            <p:spPr>
              <a:xfrm>
                <a:off x="6359595" y="1183639"/>
                <a:ext cx="187746" cy="324465"/>
              </a:xfrm>
              <a:custGeom>
                <a:avLst/>
                <a:gdLst>
                  <a:gd name="connsiteX0" fmla="*/ 302342 w 302342"/>
                  <a:gd name="connsiteY0" fmla="*/ 0 h 324465"/>
                  <a:gd name="connsiteX1" fmla="*/ 0 w 302342"/>
                  <a:gd name="connsiteY1" fmla="*/ 0 h 324465"/>
                  <a:gd name="connsiteX2" fmla="*/ 0 w 302342"/>
                  <a:gd name="connsiteY2" fmla="*/ 324465 h 324465"/>
                  <a:gd name="connsiteX3" fmla="*/ 287594 w 302342"/>
                  <a:gd name="connsiteY3" fmla="*/ 324465 h 324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2342" h="324465">
                    <a:moveTo>
                      <a:pt x="302342" y="0"/>
                    </a:moveTo>
                    <a:lnTo>
                      <a:pt x="0" y="0"/>
                    </a:lnTo>
                    <a:lnTo>
                      <a:pt x="0" y="324465"/>
                    </a:lnTo>
                    <a:lnTo>
                      <a:pt x="287594" y="324465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65" name="フリーフォーム: 図形 764">
                <a:extLst>
                  <a:ext uri="{FF2B5EF4-FFF2-40B4-BE49-F238E27FC236}">
                    <a16:creationId xmlns:a16="http://schemas.microsoft.com/office/drawing/2014/main" id="{0C8D2B6D-4516-43FC-8D63-0DD4CF0D2106}"/>
                  </a:ext>
                </a:extLst>
              </p:cNvPr>
              <p:cNvSpPr/>
              <p:nvPr/>
            </p:nvSpPr>
            <p:spPr>
              <a:xfrm>
                <a:off x="6286647" y="1261285"/>
                <a:ext cx="516494" cy="914670"/>
              </a:xfrm>
              <a:custGeom>
                <a:avLst/>
                <a:gdLst>
                  <a:gd name="connsiteX0" fmla="*/ 88490 w 671051"/>
                  <a:gd name="connsiteY0" fmla="*/ 0 h 1452716"/>
                  <a:gd name="connsiteX1" fmla="*/ 0 w 671051"/>
                  <a:gd name="connsiteY1" fmla="*/ 0 h 1452716"/>
                  <a:gd name="connsiteX2" fmla="*/ 0 w 671051"/>
                  <a:gd name="connsiteY2" fmla="*/ 1452716 h 1452716"/>
                  <a:gd name="connsiteX3" fmla="*/ 671051 w 671051"/>
                  <a:gd name="connsiteY3" fmla="*/ 1452716 h 1452716"/>
                  <a:gd name="connsiteX4" fmla="*/ 671051 w 671051"/>
                  <a:gd name="connsiteY4" fmla="*/ 1216742 h 1452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1051" h="1452716">
                    <a:moveTo>
                      <a:pt x="88490" y="0"/>
                    </a:moveTo>
                    <a:lnTo>
                      <a:pt x="0" y="0"/>
                    </a:lnTo>
                    <a:lnTo>
                      <a:pt x="0" y="1452716"/>
                    </a:lnTo>
                    <a:lnTo>
                      <a:pt x="671051" y="1452716"/>
                    </a:lnTo>
                    <a:lnTo>
                      <a:pt x="671051" y="1216742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763" name="フリーフォーム: 図形 762">
              <a:extLst>
                <a:ext uri="{FF2B5EF4-FFF2-40B4-BE49-F238E27FC236}">
                  <a16:creationId xmlns:a16="http://schemas.microsoft.com/office/drawing/2014/main" id="{E5BF7EF4-BD40-4CB3-B2D1-3F425EBA6AF5}"/>
                </a:ext>
              </a:extLst>
            </p:cNvPr>
            <p:cNvSpPr/>
            <p:nvPr/>
          </p:nvSpPr>
          <p:spPr>
            <a:xfrm>
              <a:off x="5169884" y="1732559"/>
              <a:ext cx="283347" cy="315184"/>
            </a:xfrm>
            <a:custGeom>
              <a:avLst/>
              <a:gdLst>
                <a:gd name="connsiteX0" fmla="*/ 0 w 347730"/>
                <a:gd name="connsiteY0" fmla="*/ 12879 h 257578"/>
                <a:gd name="connsiteX1" fmla="*/ 0 w 347730"/>
                <a:gd name="connsiteY1" fmla="*/ 12879 h 257578"/>
                <a:gd name="connsiteX2" fmla="*/ 0 w 347730"/>
                <a:gd name="connsiteY2" fmla="*/ 257578 h 257578"/>
                <a:gd name="connsiteX3" fmla="*/ 347730 w 347730"/>
                <a:gd name="connsiteY3" fmla="*/ 257578 h 257578"/>
                <a:gd name="connsiteX4" fmla="*/ 347730 w 347730"/>
                <a:gd name="connsiteY4" fmla="*/ 0 h 257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7730" h="257578">
                  <a:moveTo>
                    <a:pt x="0" y="12879"/>
                  </a:moveTo>
                  <a:lnTo>
                    <a:pt x="0" y="12879"/>
                  </a:lnTo>
                  <a:lnTo>
                    <a:pt x="0" y="257578"/>
                  </a:lnTo>
                  <a:lnTo>
                    <a:pt x="347730" y="257578"/>
                  </a:lnTo>
                  <a:lnTo>
                    <a:pt x="347730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766" name="円/楕円 701">
            <a:extLst>
              <a:ext uri="{FF2B5EF4-FFF2-40B4-BE49-F238E27FC236}">
                <a16:creationId xmlns:a16="http://schemas.microsoft.com/office/drawing/2014/main" id="{B936CB81-B77B-4DEB-AA56-3D3148E41B69}"/>
              </a:ext>
            </a:extLst>
          </p:cNvPr>
          <p:cNvSpPr>
            <a:spLocks noChangeAspect="1"/>
          </p:cNvSpPr>
          <p:nvPr/>
        </p:nvSpPr>
        <p:spPr>
          <a:xfrm>
            <a:off x="9620201" y="1536401"/>
            <a:ext cx="52302" cy="5230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9" name="テキスト ボックス 768">
            <a:extLst>
              <a:ext uri="{FF2B5EF4-FFF2-40B4-BE49-F238E27FC236}">
                <a16:creationId xmlns:a16="http://schemas.microsoft.com/office/drawing/2014/main" id="{6F0AF44E-01A1-4D0A-BB2D-A68B1FF7F479}"/>
              </a:ext>
            </a:extLst>
          </p:cNvPr>
          <p:cNvSpPr txBox="1"/>
          <p:nvPr/>
        </p:nvSpPr>
        <p:spPr>
          <a:xfrm rot="16200000">
            <a:off x="1963761" y="1874717"/>
            <a:ext cx="3960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500" dirty="0">
                <a:latin typeface="Arial Black" panose="020B0A04020102020204" pitchFamily="34" charset="0"/>
                <a:cs typeface="Times New Roman" panose="02020603050405020304" pitchFamily="18" charset="0"/>
              </a:rPr>
              <a:t>NO3</a:t>
            </a:r>
          </a:p>
          <a:p>
            <a:r>
              <a:rPr lang="en-US" altLang="ja-JP" sz="500" dirty="0">
                <a:latin typeface="Arial Black" panose="020B0A04020102020204" pitchFamily="34" charset="0"/>
                <a:cs typeface="Times New Roman" panose="02020603050405020304" pitchFamily="18" charset="0"/>
              </a:rPr>
              <a:t>COM3</a:t>
            </a:r>
          </a:p>
          <a:p>
            <a:r>
              <a:rPr kumimoji="1" lang="en-US" altLang="ja-JP" sz="500" dirty="0">
                <a:latin typeface="Arial Black" panose="020B0A04020102020204" pitchFamily="34" charset="0"/>
                <a:cs typeface="Times New Roman" panose="02020603050405020304" pitchFamily="18" charset="0"/>
              </a:rPr>
              <a:t>N</a:t>
            </a:r>
            <a:r>
              <a:rPr lang="en-US" altLang="ja-JP" sz="500" dirty="0">
                <a:latin typeface="Arial Black" panose="020B0A04020102020204" pitchFamily="34" charset="0"/>
                <a:cs typeface="Times New Roman" panose="02020603050405020304" pitchFamily="18" charset="0"/>
              </a:rPr>
              <a:t>C3</a:t>
            </a:r>
            <a:endParaRPr kumimoji="1" lang="en-US" altLang="ja-JP" sz="500" dirty="0">
              <a:latin typeface="Arial Black" panose="020B0A04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70" name="テキスト ボックス 769">
            <a:extLst>
              <a:ext uri="{FF2B5EF4-FFF2-40B4-BE49-F238E27FC236}">
                <a16:creationId xmlns:a16="http://schemas.microsoft.com/office/drawing/2014/main" id="{9BC1DF0E-D73E-4061-B453-95D40C1AA45D}"/>
              </a:ext>
            </a:extLst>
          </p:cNvPr>
          <p:cNvSpPr txBox="1"/>
          <p:nvPr/>
        </p:nvSpPr>
        <p:spPr>
          <a:xfrm rot="16200000">
            <a:off x="2288560" y="1872256"/>
            <a:ext cx="3960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500" dirty="0">
                <a:latin typeface="Arial Black" panose="020B0A04020102020204" pitchFamily="34" charset="0"/>
                <a:cs typeface="Times New Roman" panose="02020603050405020304" pitchFamily="18" charset="0"/>
              </a:rPr>
              <a:t>NO4</a:t>
            </a:r>
          </a:p>
          <a:p>
            <a:r>
              <a:rPr lang="en-US" altLang="ja-JP" sz="500" dirty="0">
                <a:latin typeface="Arial Black" panose="020B0A04020102020204" pitchFamily="34" charset="0"/>
                <a:cs typeface="Times New Roman" panose="02020603050405020304" pitchFamily="18" charset="0"/>
              </a:rPr>
              <a:t>COM4</a:t>
            </a:r>
          </a:p>
          <a:p>
            <a:r>
              <a:rPr kumimoji="1" lang="en-US" altLang="ja-JP" sz="500" dirty="0">
                <a:latin typeface="Arial Black" panose="020B0A04020102020204" pitchFamily="34" charset="0"/>
                <a:cs typeface="Times New Roman" panose="02020603050405020304" pitchFamily="18" charset="0"/>
              </a:rPr>
              <a:t>N</a:t>
            </a:r>
            <a:r>
              <a:rPr lang="en-US" altLang="ja-JP" sz="500" dirty="0">
                <a:latin typeface="Arial Black" panose="020B0A04020102020204" pitchFamily="34" charset="0"/>
                <a:cs typeface="Times New Roman" panose="02020603050405020304" pitchFamily="18" charset="0"/>
              </a:rPr>
              <a:t>C4</a:t>
            </a:r>
            <a:endParaRPr kumimoji="1" lang="en-US" altLang="ja-JP" sz="500" dirty="0">
              <a:latin typeface="Arial Black" panose="020B0A04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71" name="テキスト ボックス 770">
            <a:extLst>
              <a:ext uri="{FF2B5EF4-FFF2-40B4-BE49-F238E27FC236}">
                <a16:creationId xmlns:a16="http://schemas.microsoft.com/office/drawing/2014/main" id="{B8317F0A-F682-4153-99AF-023A39877C3A}"/>
              </a:ext>
            </a:extLst>
          </p:cNvPr>
          <p:cNvSpPr txBox="1"/>
          <p:nvPr/>
        </p:nvSpPr>
        <p:spPr>
          <a:xfrm>
            <a:off x="2030982" y="1365134"/>
            <a:ext cx="3960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500" dirty="0">
                <a:latin typeface="Arial Black" panose="020B0A04020102020204" pitchFamily="34" charset="0"/>
                <a:cs typeface="Times New Roman" panose="02020603050405020304" pitchFamily="18" charset="0"/>
              </a:rPr>
              <a:t>NO1</a:t>
            </a:r>
          </a:p>
          <a:p>
            <a:r>
              <a:rPr lang="en-US" altLang="ja-JP" sz="500" dirty="0">
                <a:latin typeface="Arial Black" panose="020B0A04020102020204" pitchFamily="34" charset="0"/>
                <a:cs typeface="Times New Roman" panose="02020603050405020304" pitchFamily="18" charset="0"/>
              </a:rPr>
              <a:t>COM1</a:t>
            </a:r>
          </a:p>
          <a:p>
            <a:r>
              <a:rPr kumimoji="1" lang="en-US" altLang="ja-JP" sz="500" dirty="0">
                <a:latin typeface="Arial Black" panose="020B0A04020102020204" pitchFamily="34" charset="0"/>
                <a:cs typeface="Times New Roman" panose="02020603050405020304" pitchFamily="18" charset="0"/>
              </a:rPr>
              <a:t>N</a:t>
            </a:r>
            <a:r>
              <a:rPr lang="en-US" altLang="ja-JP" sz="500" dirty="0">
                <a:latin typeface="Arial Black" panose="020B0A04020102020204" pitchFamily="34" charset="0"/>
                <a:cs typeface="Times New Roman" panose="02020603050405020304" pitchFamily="18" charset="0"/>
              </a:rPr>
              <a:t>C1</a:t>
            </a:r>
            <a:endParaRPr kumimoji="1" lang="en-US" altLang="ja-JP" sz="500" dirty="0">
              <a:latin typeface="Arial Black" panose="020B0A04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73" name="テキスト ボックス 772">
            <a:extLst>
              <a:ext uri="{FF2B5EF4-FFF2-40B4-BE49-F238E27FC236}">
                <a16:creationId xmlns:a16="http://schemas.microsoft.com/office/drawing/2014/main" id="{BE09CE3C-BF5C-4EC8-9540-E1D5473AF3AB}"/>
              </a:ext>
            </a:extLst>
          </p:cNvPr>
          <p:cNvSpPr txBox="1"/>
          <p:nvPr/>
        </p:nvSpPr>
        <p:spPr>
          <a:xfrm>
            <a:off x="2021660" y="1670895"/>
            <a:ext cx="3960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500" dirty="0">
                <a:latin typeface="Arial Black" panose="020B0A04020102020204" pitchFamily="34" charset="0"/>
                <a:cs typeface="Times New Roman" panose="02020603050405020304" pitchFamily="18" charset="0"/>
              </a:rPr>
              <a:t>NO2</a:t>
            </a:r>
          </a:p>
          <a:p>
            <a:r>
              <a:rPr lang="en-US" altLang="ja-JP" sz="500" dirty="0">
                <a:latin typeface="Arial Black" panose="020B0A04020102020204" pitchFamily="34" charset="0"/>
                <a:cs typeface="Times New Roman" panose="02020603050405020304" pitchFamily="18" charset="0"/>
              </a:rPr>
              <a:t>COM2</a:t>
            </a:r>
          </a:p>
          <a:p>
            <a:r>
              <a:rPr kumimoji="1" lang="en-US" altLang="ja-JP" sz="500" dirty="0">
                <a:latin typeface="Arial Black" panose="020B0A04020102020204" pitchFamily="34" charset="0"/>
                <a:cs typeface="Times New Roman" panose="02020603050405020304" pitchFamily="18" charset="0"/>
              </a:rPr>
              <a:t>N</a:t>
            </a:r>
            <a:r>
              <a:rPr lang="en-US" altLang="ja-JP" sz="500" dirty="0">
                <a:latin typeface="Arial Black" panose="020B0A04020102020204" pitchFamily="34" charset="0"/>
                <a:cs typeface="Times New Roman" panose="02020603050405020304" pitchFamily="18" charset="0"/>
              </a:rPr>
              <a:t>C2</a:t>
            </a:r>
            <a:endParaRPr kumimoji="1" lang="en-US" altLang="ja-JP" sz="500" dirty="0">
              <a:latin typeface="Arial Black" panose="020B0A0402010202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774" name="グループ化 773">
            <a:extLst>
              <a:ext uri="{FF2B5EF4-FFF2-40B4-BE49-F238E27FC236}">
                <a16:creationId xmlns:a16="http://schemas.microsoft.com/office/drawing/2014/main" id="{E9217F73-75A1-4C4B-A28A-E6262133F328}"/>
              </a:ext>
            </a:extLst>
          </p:cNvPr>
          <p:cNvGrpSpPr/>
          <p:nvPr/>
        </p:nvGrpSpPr>
        <p:grpSpPr>
          <a:xfrm>
            <a:off x="1593430" y="1410848"/>
            <a:ext cx="799433" cy="1546557"/>
            <a:chOff x="4610688" y="1052847"/>
            <a:chExt cx="789185" cy="1541446"/>
          </a:xfrm>
          <a:scene3d>
            <a:camera prst="orthographicFront">
              <a:rot lat="0" lon="0" rev="0"/>
            </a:camera>
            <a:lightRig rig="threePt" dir="t"/>
          </a:scene3d>
        </p:grpSpPr>
        <p:grpSp>
          <p:nvGrpSpPr>
            <p:cNvPr id="775" name="グループ化 774">
              <a:extLst>
                <a:ext uri="{FF2B5EF4-FFF2-40B4-BE49-F238E27FC236}">
                  <a16:creationId xmlns:a16="http://schemas.microsoft.com/office/drawing/2014/main" id="{C5647306-36EA-402F-89BF-F1268F5351DE}"/>
                </a:ext>
              </a:extLst>
            </p:cNvPr>
            <p:cNvGrpSpPr/>
            <p:nvPr/>
          </p:nvGrpSpPr>
          <p:grpSpPr>
            <a:xfrm>
              <a:off x="4610688" y="1052847"/>
              <a:ext cx="653337" cy="1541446"/>
              <a:chOff x="6169174" y="1035934"/>
              <a:chExt cx="653337" cy="1541446"/>
            </a:xfrm>
          </p:grpSpPr>
          <p:sp>
            <p:nvSpPr>
              <p:cNvPr id="777" name="フリーフォーム: 図形 776">
                <a:extLst>
                  <a:ext uri="{FF2B5EF4-FFF2-40B4-BE49-F238E27FC236}">
                    <a16:creationId xmlns:a16="http://schemas.microsoft.com/office/drawing/2014/main" id="{4FC45F23-45D1-4736-A0E4-ADC0C278A72C}"/>
                  </a:ext>
                </a:extLst>
              </p:cNvPr>
              <p:cNvSpPr/>
              <p:nvPr/>
            </p:nvSpPr>
            <p:spPr>
              <a:xfrm>
                <a:off x="6263860" y="1035934"/>
                <a:ext cx="388054" cy="311807"/>
              </a:xfrm>
              <a:custGeom>
                <a:avLst/>
                <a:gdLst>
                  <a:gd name="connsiteX0" fmla="*/ 302342 w 302342"/>
                  <a:gd name="connsiteY0" fmla="*/ 0 h 324465"/>
                  <a:gd name="connsiteX1" fmla="*/ 0 w 302342"/>
                  <a:gd name="connsiteY1" fmla="*/ 0 h 324465"/>
                  <a:gd name="connsiteX2" fmla="*/ 0 w 302342"/>
                  <a:gd name="connsiteY2" fmla="*/ 324465 h 324465"/>
                  <a:gd name="connsiteX3" fmla="*/ 287594 w 302342"/>
                  <a:gd name="connsiteY3" fmla="*/ 324465 h 324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2342" h="324465">
                    <a:moveTo>
                      <a:pt x="302342" y="0"/>
                    </a:moveTo>
                    <a:lnTo>
                      <a:pt x="0" y="0"/>
                    </a:lnTo>
                    <a:lnTo>
                      <a:pt x="0" y="324465"/>
                    </a:lnTo>
                    <a:lnTo>
                      <a:pt x="287594" y="324465"/>
                    </a:lnTo>
                  </a:path>
                </a:pathLst>
              </a:cu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78" name="フリーフォーム: 図形 777">
                <a:extLst>
                  <a:ext uri="{FF2B5EF4-FFF2-40B4-BE49-F238E27FC236}">
                    <a16:creationId xmlns:a16="http://schemas.microsoft.com/office/drawing/2014/main" id="{7D9E32C7-AB38-4D32-96EA-A710803E9491}"/>
                  </a:ext>
                </a:extLst>
              </p:cNvPr>
              <p:cNvSpPr/>
              <p:nvPr/>
            </p:nvSpPr>
            <p:spPr>
              <a:xfrm>
                <a:off x="6169174" y="1203713"/>
                <a:ext cx="653337" cy="1373667"/>
              </a:xfrm>
              <a:custGeom>
                <a:avLst/>
                <a:gdLst>
                  <a:gd name="connsiteX0" fmla="*/ 88490 w 671051"/>
                  <a:gd name="connsiteY0" fmla="*/ 0 h 1452716"/>
                  <a:gd name="connsiteX1" fmla="*/ 0 w 671051"/>
                  <a:gd name="connsiteY1" fmla="*/ 0 h 1452716"/>
                  <a:gd name="connsiteX2" fmla="*/ 0 w 671051"/>
                  <a:gd name="connsiteY2" fmla="*/ 1452716 h 1452716"/>
                  <a:gd name="connsiteX3" fmla="*/ 671051 w 671051"/>
                  <a:gd name="connsiteY3" fmla="*/ 1452716 h 1452716"/>
                  <a:gd name="connsiteX4" fmla="*/ 671051 w 671051"/>
                  <a:gd name="connsiteY4" fmla="*/ 1216742 h 1452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1051" h="1452716">
                    <a:moveTo>
                      <a:pt x="88490" y="0"/>
                    </a:moveTo>
                    <a:lnTo>
                      <a:pt x="0" y="0"/>
                    </a:lnTo>
                    <a:lnTo>
                      <a:pt x="0" y="1452716"/>
                    </a:lnTo>
                    <a:lnTo>
                      <a:pt x="671051" y="1452716"/>
                    </a:lnTo>
                    <a:lnTo>
                      <a:pt x="671051" y="1216742"/>
                    </a:lnTo>
                  </a:path>
                </a:pathLst>
              </a:cu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776" name="フリーフォーム: 図形 775">
              <a:extLst>
                <a:ext uri="{FF2B5EF4-FFF2-40B4-BE49-F238E27FC236}">
                  <a16:creationId xmlns:a16="http://schemas.microsoft.com/office/drawing/2014/main" id="{91EED68A-3B8E-4409-B975-0B632ABBC04D}"/>
                </a:ext>
              </a:extLst>
            </p:cNvPr>
            <p:cNvSpPr/>
            <p:nvPr/>
          </p:nvSpPr>
          <p:spPr>
            <a:xfrm>
              <a:off x="5067463" y="1790628"/>
              <a:ext cx="332410" cy="582006"/>
            </a:xfrm>
            <a:custGeom>
              <a:avLst/>
              <a:gdLst>
                <a:gd name="connsiteX0" fmla="*/ 0 w 347730"/>
                <a:gd name="connsiteY0" fmla="*/ 12879 h 257578"/>
                <a:gd name="connsiteX1" fmla="*/ 0 w 347730"/>
                <a:gd name="connsiteY1" fmla="*/ 12879 h 257578"/>
                <a:gd name="connsiteX2" fmla="*/ 0 w 347730"/>
                <a:gd name="connsiteY2" fmla="*/ 257578 h 257578"/>
                <a:gd name="connsiteX3" fmla="*/ 347730 w 347730"/>
                <a:gd name="connsiteY3" fmla="*/ 257578 h 257578"/>
                <a:gd name="connsiteX4" fmla="*/ 347730 w 347730"/>
                <a:gd name="connsiteY4" fmla="*/ 0 h 257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7730" h="257578">
                  <a:moveTo>
                    <a:pt x="0" y="12879"/>
                  </a:moveTo>
                  <a:lnTo>
                    <a:pt x="0" y="12879"/>
                  </a:lnTo>
                  <a:lnTo>
                    <a:pt x="0" y="257578"/>
                  </a:lnTo>
                  <a:lnTo>
                    <a:pt x="347730" y="257578"/>
                  </a:lnTo>
                  <a:lnTo>
                    <a:pt x="347730" y="0"/>
                  </a:lnTo>
                </a:path>
              </a:pathLst>
            </a:cu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784" name="円/楕円 701">
            <a:extLst>
              <a:ext uri="{FF2B5EF4-FFF2-40B4-BE49-F238E27FC236}">
                <a16:creationId xmlns:a16="http://schemas.microsoft.com/office/drawing/2014/main" id="{224DE1B9-505D-48AE-A998-7D190C86F2F0}"/>
              </a:ext>
            </a:extLst>
          </p:cNvPr>
          <p:cNvSpPr>
            <a:spLocks noChangeAspect="1"/>
          </p:cNvSpPr>
          <p:nvPr/>
        </p:nvSpPr>
        <p:spPr>
          <a:xfrm>
            <a:off x="2317098" y="2456850"/>
            <a:ext cx="52302" cy="5230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5" name="円/楕円 701">
            <a:extLst>
              <a:ext uri="{FF2B5EF4-FFF2-40B4-BE49-F238E27FC236}">
                <a16:creationId xmlns:a16="http://schemas.microsoft.com/office/drawing/2014/main" id="{160FE982-B0A8-4D96-8AD3-B706686A68E9}"/>
              </a:ext>
            </a:extLst>
          </p:cNvPr>
          <p:cNvSpPr>
            <a:spLocks noChangeAspect="1"/>
          </p:cNvSpPr>
          <p:nvPr/>
        </p:nvSpPr>
        <p:spPr>
          <a:xfrm>
            <a:off x="1830578" y="1637959"/>
            <a:ext cx="52302" cy="5230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6" name="円/楕円 701">
            <a:extLst>
              <a:ext uri="{FF2B5EF4-FFF2-40B4-BE49-F238E27FC236}">
                <a16:creationId xmlns:a16="http://schemas.microsoft.com/office/drawing/2014/main" id="{2462A167-1A3A-4B92-9256-6068F7F034FB}"/>
              </a:ext>
            </a:extLst>
          </p:cNvPr>
          <p:cNvSpPr>
            <a:spLocks noChangeAspect="1"/>
          </p:cNvSpPr>
          <p:nvPr/>
        </p:nvSpPr>
        <p:spPr>
          <a:xfrm>
            <a:off x="2232431" y="2714745"/>
            <a:ext cx="52302" cy="5230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8" name="円/楕円 701">
            <a:extLst>
              <a:ext uri="{FF2B5EF4-FFF2-40B4-BE49-F238E27FC236}">
                <a16:creationId xmlns:a16="http://schemas.microsoft.com/office/drawing/2014/main" id="{991F7FE8-D74E-43AD-924D-C2CEEC846F5A}"/>
              </a:ext>
            </a:extLst>
          </p:cNvPr>
          <p:cNvSpPr>
            <a:spLocks noChangeAspect="1"/>
          </p:cNvSpPr>
          <p:nvPr/>
        </p:nvSpPr>
        <p:spPr>
          <a:xfrm>
            <a:off x="1670414" y="1553032"/>
            <a:ext cx="52302" cy="5230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9" name="フリーフォーム: 図形 788">
            <a:extLst>
              <a:ext uri="{FF2B5EF4-FFF2-40B4-BE49-F238E27FC236}">
                <a16:creationId xmlns:a16="http://schemas.microsoft.com/office/drawing/2014/main" id="{340DAA93-261D-46C3-80B5-3E05C89B211A}"/>
              </a:ext>
            </a:extLst>
          </p:cNvPr>
          <p:cNvSpPr/>
          <p:nvPr/>
        </p:nvSpPr>
        <p:spPr>
          <a:xfrm rot="5400000">
            <a:off x="3173367" y="1876689"/>
            <a:ext cx="331309" cy="2525306"/>
          </a:xfrm>
          <a:custGeom>
            <a:avLst/>
            <a:gdLst>
              <a:gd name="connsiteX0" fmla="*/ 322053 w 322053"/>
              <a:gd name="connsiteY0" fmla="*/ 0 h 718868"/>
              <a:gd name="connsiteX1" fmla="*/ 322053 w 322053"/>
              <a:gd name="connsiteY1" fmla="*/ 718868 h 718868"/>
              <a:gd name="connsiteX2" fmla="*/ 0 w 322053"/>
              <a:gd name="connsiteY2" fmla="*/ 718868 h 7188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2053" h="718868">
                <a:moveTo>
                  <a:pt x="322053" y="0"/>
                </a:moveTo>
                <a:lnTo>
                  <a:pt x="322053" y="718868"/>
                </a:lnTo>
                <a:lnTo>
                  <a:pt x="0" y="718868"/>
                </a:lnTo>
              </a:path>
            </a:pathLst>
          </a:cu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0" name="円/楕円 701">
            <a:extLst>
              <a:ext uri="{FF2B5EF4-FFF2-40B4-BE49-F238E27FC236}">
                <a16:creationId xmlns:a16="http://schemas.microsoft.com/office/drawing/2014/main" id="{29141631-53CB-4BFA-BFA7-5FAA167753B5}"/>
              </a:ext>
            </a:extLst>
          </p:cNvPr>
          <p:cNvSpPr>
            <a:spLocks noChangeAspect="1"/>
          </p:cNvSpPr>
          <p:nvPr/>
        </p:nvSpPr>
        <p:spPr>
          <a:xfrm>
            <a:off x="1753757" y="2102131"/>
            <a:ext cx="52302" cy="5230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1" name="円/楕円 701">
            <a:extLst>
              <a:ext uri="{FF2B5EF4-FFF2-40B4-BE49-F238E27FC236}">
                <a16:creationId xmlns:a16="http://schemas.microsoft.com/office/drawing/2014/main" id="{1C418C2F-7386-4C7D-8F49-30A6654CE9D4}"/>
              </a:ext>
            </a:extLst>
          </p:cNvPr>
          <p:cNvSpPr>
            <a:spLocks noChangeAspect="1"/>
          </p:cNvSpPr>
          <p:nvPr/>
        </p:nvSpPr>
        <p:spPr>
          <a:xfrm>
            <a:off x="2052204" y="2942902"/>
            <a:ext cx="52302" cy="5230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800" name="グループ化 799">
            <a:extLst>
              <a:ext uri="{FF2B5EF4-FFF2-40B4-BE49-F238E27FC236}">
                <a16:creationId xmlns:a16="http://schemas.microsoft.com/office/drawing/2014/main" id="{94DFDDB1-A47C-46DF-8169-6E9AA4113B80}"/>
              </a:ext>
            </a:extLst>
          </p:cNvPr>
          <p:cNvGrpSpPr/>
          <p:nvPr/>
        </p:nvGrpSpPr>
        <p:grpSpPr>
          <a:xfrm rot="5400000">
            <a:off x="409913" y="814447"/>
            <a:ext cx="1577744" cy="1783043"/>
            <a:chOff x="8049091" y="1811866"/>
            <a:chExt cx="1577744" cy="2616638"/>
          </a:xfrm>
        </p:grpSpPr>
        <p:sp>
          <p:nvSpPr>
            <p:cNvPr id="802" name="フリーフォーム: 図形 801">
              <a:extLst>
                <a:ext uri="{FF2B5EF4-FFF2-40B4-BE49-F238E27FC236}">
                  <a16:creationId xmlns:a16="http://schemas.microsoft.com/office/drawing/2014/main" id="{57E54A98-6D83-4D60-A111-50AAD40D9FEB}"/>
                </a:ext>
              </a:extLst>
            </p:cNvPr>
            <p:cNvSpPr/>
            <p:nvPr/>
          </p:nvSpPr>
          <p:spPr>
            <a:xfrm>
              <a:off x="8049091" y="3866417"/>
              <a:ext cx="1577744" cy="562087"/>
            </a:xfrm>
            <a:custGeom>
              <a:avLst/>
              <a:gdLst>
                <a:gd name="connsiteX0" fmla="*/ 241539 w 241539"/>
                <a:gd name="connsiteY0" fmla="*/ 299049 h 299049"/>
                <a:gd name="connsiteX1" fmla="*/ 241539 w 241539"/>
                <a:gd name="connsiteY1" fmla="*/ 299049 h 299049"/>
                <a:gd name="connsiteX2" fmla="*/ 241539 w 241539"/>
                <a:gd name="connsiteY2" fmla="*/ 0 h 299049"/>
                <a:gd name="connsiteX3" fmla="*/ 0 w 241539"/>
                <a:gd name="connsiteY3" fmla="*/ 0 h 299049"/>
                <a:gd name="connsiteX4" fmla="*/ 0 w 241539"/>
                <a:gd name="connsiteY4" fmla="*/ 299049 h 29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1539" h="299049">
                  <a:moveTo>
                    <a:pt x="241539" y="299049"/>
                  </a:moveTo>
                  <a:lnTo>
                    <a:pt x="241539" y="299049"/>
                  </a:lnTo>
                  <a:lnTo>
                    <a:pt x="241539" y="0"/>
                  </a:lnTo>
                  <a:lnTo>
                    <a:pt x="0" y="0"/>
                  </a:lnTo>
                  <a:lnTo>
                    <a:pt x="0" y="299049"/>
                  </a:lnTo>
                </a:path>
              </a:pathLst>
            </a:cu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803" name="直線コネクタ 802">
              <a:extLst>
                <a:ext uri="{FF2B5EF4-FFF2-40B4-BE49-F238E27FC236}">
                  <a16:creationId xmlns:a16="http://schemas.microsoft.com/office/drawing/2014/main" id="{0AA133E2-23FB-47A2-A268-8BC36816488F}"/>
                </a:ext>
              </a:extLst>
            </p:cNvPr>
            <p:cNvCxnSpPr>
              <a:cxnSpLocks/>
            </p:cNvCxnSpPr>
            <p:nvPr/>
          </p:nvCxnSpPr>
          <p:spPr>
            <a:xfrm>
              <a:off x="8645053" y="1811866"/>
              <a:ext cx="0" cy="2054551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04" name="グループ化 803">
            <a:extLst>
              <a:ext uri="{FF2B5EF4-FFF2-40B4-BE49-F238E27FC236}">
                <a16:creationId xmlns:a16="http://schemas.microsoft.com/office/drawing/2014/main" id="{783F19A1-815D-48C9-A334-4CB1490534D1}"/>
              </a:ext>
            </a:extLst>
          </p:cNvPr>
          <p:cNvGrpSpPr/>
          <p:nvPr/>
        </p:nvGrpSpPr>
        <p:grpSpPr>
          <a:xfrm rot="5400000">
            <a:off x="398736" y="942182"/>
            <a:ext cx="1577744" cy="1760687"/>
            <a:chOff x="8186146" y="1822831"/>
            <a:chExt cx="1577744" cy="2605673"/>
          </a:xfrm>
        </p:grpSpPr>
        <p:sp>
          <p:nvSpPr>
            <p:cNvPr id="807" name="フリーフォーム: 図形 806">
              <a:extLst>
                <a:ext uri="{FF2B5EF4-FFF2-40B4-BE49-F238E27FC236}">
                  <a16:creationId xmlns:a16="http://schemas.microsoft.com/office/drawing/2014/main" id="{66D736B2-81EA-4725-BDBA-0D92FB9E30A0}"/>
                </a:ext>
              </a:extLst>
            </p:cNvPr>
            <p:cNvSpPr/>
            <p:nvPr/>
          </p:nvSpPr>
          <p:spPr>
            <a:xfrm>
              <a:off x="8186146" y="4001753"/>
              <a:ext cx="1577744" cy="426751"/>
            </a:xfrm>
            <a:custGeom>
              <a:avLst/>
              <a:gdLst>
                <a:gd name="connsiteX0" fmla="*/ 241539 w 241539"/>
                <a:gd name="connsiteY0" fmla="*/ 299049 h 299049"/>
                <a:gd name="connsiteX1" fmla="*/ 241539 w 241539"/>
                <a:gd name="connsiteY1" fmla="*/ 299049 h 299049"/>
                <a:gd name="connsiteX2" fmla="*/ 241539 w 241539"/>
                <a:gd name="connsiteY2" fmla="*/ 0 h 299049"/>
                <a:gd name="connsiteX3" fmla="*/ 0 w 241539"/>
                <a:gd name="connsiteY3" fmla="*/ 0 h 299049"/>
                <a:gd name="connsiteX4" fmla="*/ 0 w 241539"/>
                <a:gd name="connsiteY4" fmla="*/ 299049 h 29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1539" h="299049">
                  <a:moveTo>
                    <a:pt x="241539" y="299049"/>
                  </a:moveTo>
                  <a:lnTo>
                    <a:pt x="241539" y="299049"/>
                  </a:lnTo>
                  <a:lnTo>
                    <a:pt x="241539" y="0"/>
                  </a:lnTo>
                  <a:lnTo>
                    <a:pt x="0" y="0"/>
                  </a:lnTo>
                  <a:lnTo>
                    <a:pt x="0" y="299049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cxnSp>
          <p:nvCxnSpPr>
            <p:cNvPr id="806" name="直線コネクタ 805">
              <a:extLst>
                <a:ext uri="{FF2B5EF4-FFF2-40B4-BE49-F238E27FC236}">
                  <a16:creationId xmlns:a16="http://schemas.microsoft.com/office/drawing/2014/main" id="{D8119B8A-ACCD-437D-A21B-F8CC00FF10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978349" y="1822831"/>
              <a:ext cx="0" cy="217892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10" name="円/楕円 701">
            <a:extLst>
              <a:ext uri="{FF2B5EF4-FFF2-40B4-BE49-F238E27FC236}">
                <a16:creationId xmlns:a16="http://schemas.microsoft.com/office/drawing/2014/main" id="{332D18C9-969B-4A14-8ACA-CDF8DAA690C5}"/>
              </a:ext>
            </a:extLst>
          </p:cNvPr>
          <p:cNvSpPr>
            <a:spLocks noChangeAspect="1"/>
          </p:cNvSpPr>
          <p:nvPr/>
        </p:nvSpPr>
        <p:spPr>
          <a:xfrm>
            <a:off x="662724" y="1484099"/>
            <a:ext cx="52302" cy="5230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1" name="円/楕円 701">
            <a:extLst>
              <a:ext uri="{FF2B5EF4-FFF2-40B4-BE49-F238E27FC236}">
                <a16:creationId xmlns:a16="http://schemas.microsoft.com/office/drawing/2014/main" id="{78F5CD5E-F853-49C4-9506-B4244E9A8BBB}"/>
              </a:ext>
            </a:extLst>
          </p:cNvPr>
          <p:cNvSpPr>
            <a:spLocks noChangeAspect="1"/>
          </p:cNvSpPr>
          <p:nvPr/>
        </p:nvSpPr>
        <p:spPr>
          <a:xfrm>
            <a:off x="570292" y="1794242"/>
            <a:ext cx="52302" cy="5230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3" name="円/楕円 685">
            <a:extLst>
              <a:ext uri="{FF2B5EF4-FFF2-40B4-BE49-F238E27FC236}">
                <a16:creationId xmlns:a16="http://schemas.microsoft.com/office/drawing/2014/main" id="{C62B12D7-6FF2-4730-BCA3-A254D34A9BA8}"/>
              </a:ext>
            </a:extLst>
          </p:cNvPr>
          <p:cNvSpPr>
            <a:spLocks noChangeAspect="1"/>
          </p:cNvSpPr>
          <p:nvPr/>
        </p:nvSpPr>
        <p:spPr>
          <a:xfrm>
            <a:off x="-42805" y="800396"/>
            <a:ext cx="360000" cy="35463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>
                <a:solidFill>
                  <a:schemeClr val="tx1"/>
                </a:solidFill>
                <a:latin typeface="+mj-lt"/>
                <a:ea typeface="+mj-ea"/>
              </a:rPr>
              <a:t>M</a:t>
            </a:r>
            <a:endParaRPr kumimoji="1" lang="ja-JP" altLang="en-US" sz="2000" dirty="0">
              <a:solidFill>
                <a:schemeClr val="tx1"/>
              </a:solidFill>
              <a:latin typeface="+mj-lt"/>
              <a:ea typeface="+mj-ea"/>
            </a:endParaRPr>
          </a:p>
        </p:txBody>
      </p:sp>
      <p:sp>
        <p:nvSpPr>
          <p:cNvPr id="814" name="円/楕円 685">
            <a:extLst>
              <a:ext uri="{FF2B5EF4-FFF2-40B4-BE49-F238E27FC236}">
                <a16:creationId xmlns:a16="http://schemas.microsoft.com/office/drawing/2014/main" id="{7423DFDF-A333-4CDD-8B06-B84BAC458DFD}"/>
              </a:ext>
            </a:extLst>
          </p:cNvPr>
          <p:cNvSpPr>
            <a:spLocks noChangeAspect="1"/>
          </p:cNvSpPr>
          <p:nvPr/>
        </p:nvSpPr>
        <p:spPr>
          <a:xfrm>
            <a:off x="-45165" y="2383926"/>
            <a:ext cx="360000" cy="35463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>
                <a:solidFill>
                  <a:schemeClr val="tx1"/>
                </a:solidFill>
                <a:latin typeface="+mj-lt"/>
                <a:ea typeface="+mj-ea"/>
              </a:rPr>
              <a:t>M</a:t>
            </a:r>
            <a:endParaRPr kumimoji="1" lang="ja-JP" altLang="en-US" sz="2000" dirty="0">
              <a:solidFill>
                <a:schemeClr val="tx1"/>
              </a:solidFill>
              <a:latin typeface="+mj-lt"/>
              <a:ea typeface="+mj-ea"/>
            </a:endParaRPr>
          </a:p>
        </p:txBody>
      </p:sp>
      <p:sp>
        <p:nvSpPr>
          <p:cNvPr id="821" name="円/楕円 701">
            <a:extLst>
              <a:ext uri="{FF2B5EF4-FFF2-40B4-BE49-F238E27FC236}">
                <a16:creationId xmlns:a16="http://schemas.microsoft.com/office/drawing/2014/main" id="{CED300BD-7D33-4D66-902C-5CE5D4843E2B}"/>
              </a:ext>
            </a:extLst>
          </p:cNvPr>
          <p:cNvSpPr>
            <a:spLocks noChangeAspect="1"/>
          </p:cNvSpPr>
          <p:nvPr/>
        </p:nvSpPr>
        <p:spPr>
          <a:xfrm>
            <a:off x="2135395" y="4174554"/>
            <a:ext cx="52302" cy="5230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6" name="テキスト ボックス 315">
            <a:extLst>
              <a:ext uri="{FF2B5EF4-FFF2-40B4-BE49-F238E27FC236}">
                <a16:creationId xmlns:a16="http://schemas.microsoft.com/office/drawing/2014/main" id="{67682CF1-A8E5-43E4-9527-59D42AFB35A2}"/>
              </a:ext>
            </a:extLst>
          </p:cNvPr>
          <p:cNvSpPr txBox="1"/>
          <p:nvPr/>
        </p:nvSpPr>
        <p:spPr>
          <a:xfrm>
            <a:off x="-180939" y="467245"/>
            <a:ext cx="667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RA</a:t>
            </a:r>
            <a:r>
              <a:rPr kumimoji="1" lang="en-US" altLang="ja-JP" dirty="0"/>
              <a:t>1</a:t>
            </a:r>
            <a:endParaRPr kumimoji="1" lang="ja-JP" altLang="en-US" dirty="0"/>
          </a:p>
        </p:txBody>
      </p:sp>
      <p:sp>
        <p:nvSpPr>
          <p:cNvPr id="318" name="テキスト ボックス 317">
            <a:extLst>
              <a:ext uri="{FF2B5EF4-FFF2-40B4-BE49-F238E27FC236}">
                <a16:creationId xmlns:a16="http://schemas.microsoft.com/office/drawing/2014/main" id="{1915170F-703F-42AA-9B11-AF36E1868B52}"/>
              </a:ext>
            </a:extLst>
          </p:cNvPr>
          <p:cNvSpPr txBox="1"/>
          <p:nvPr/>
        </p:nvSpPr>
        <p:spPr>
          <a:xfrm>
            <a:off x="-121532" y="2738836"/>
            <a:ext cx="667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RA2</a:t>
            </a:r>
            <a:endParaRPr kumimoji="1"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3ABD8AC-A5A5-4D29-B876-244E87515EDC}"/>
              </a:ext>
            </a:extLst>
          </p:cNvPr>
          <p:cNvSpPr txBox="1"/>
          <p:nvPr/>
        </p:nvSpPr>
        <p:spPr>
          <a:xfrm>
            <a:off x="165429" y="2065468"/>
            <a:ext cx="3576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/>
              <a:t>-</a:t>
            </a:r>
            <a:endParaRPr kumimoji="1" lang="ja-JP" altLang="en-US" sz="3200" dirty="0"/>
          </a:p>
        </p:txBody>
      </p:sp>
      <p:sp>
        <p:nvSpPr>
          <p:cNvPr id="320" name="テキスト ボックス 319">
            <a:extLst>
              <a:ext uri="{FF2B5EF4-FFF2-40B4-BE49-F238E27FC236}">
                <a16:creationId xmlns:a16="http://schemas.microsoft.com/office/drawing/2014/main" id="{FCE9404C-3FE3-4CF0-BDD9-67E8637BED61}"/>
              </a:ext>
            </a:extLst>
          </p:cNvPr>
          <p:cNvSpPr txBox="1"/>
          <p:nvPr/>
        </p:nvSpPr>
        <p:spPr>
          <a:xfrm>
            <a:off x="184427" y="1030287"/>
            <a:ext cx="5079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/>
              <a:t>＋</a:t>
            </a:r>
          </a:p>
        </p:txBody>
      </p:sp>
      <p:sp>
        <p:nvSpPr>
          <p:cNvPr id="321" name="テキスト ボックス 320">
            <a:extLst>
              <a:ext uri="{FF2B5EF4-FFF2-40B4-BE49-F238E27FC236}">
                <a16:creationId xmlns:a16="http://schemas.microsoft.com/office/drawing/2014/main" id="{F3365BCF-B7ED-447A-91EF-36807CF349CB}"/>
              </a:ext>
            </a:extLst>
          </p:cNvPr>
          <p:cNvSpPr txBox="1"/>
          <p:nvPr/>
        </p:nvSpPr>
        <p:spPr>
          <a:xfrm>
            <a:off x="159920" y="2572311"/>
            <a:ext cx="5079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/>
              <a:t>＋</a:t>
            </a:r>
          </a:p>
        </p:txBody>
      </p:sp>
      <p:sp>
        <p:nvSpPr>
          <p:cNvPr id="322" name="テキスト ボックス 321">
            <a:extLst>
              <a:ext uri="{FF2B5EF4-FFF2-40B4-BE49-F238E27FC236}">
                <a16:creationId xmlns:a16="http://schemas.microsoft.com/office/drawing/2014/main" id="{C3A021D2-EC17-4CEC-A4FF-0A269E665DF1}"/>
              </a:ext>
            </a:extLst>
          </p:cNvPr>
          <p:cNvSpPr txBox="1"/>
          <p:nvPr/>
        </p:nvSpPr>
        <p:spPr>
          <a:xfrm>
            <a:off x="233487" y="454038"/>
            <a:ext cx="3576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/>
              <a:t>-</a:t>
            </a:r>
            <a:endParaRPr kumimoji="1" lang="ja-JP" altLang="en-US" sz="3200" dirty="0"/>
          </a:p>
        </p:txBody>
      </p: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1B90F45-4992-42BF-B84E-47CF500D255B}"/>
              </a:ext>
            </a:extLst>
          </p:cNvPr>
          <p:cNvGrpSpPr/>
          <p:nvPr/>
        </p:nvGrpSpPr>
        <p:grpSpPr>
          <a:xfrm>
            <a:off x="1253855" y="2149096"/>
            <a:ext cx="2616002" cy="3422601"/>
            <a:chOff x="1253855" y="2149097"/>
            <a:chExt cx="2616002" cy="2868892"/>
          </a:xfrm>
        </p:grpSpPr>
        <p:grpSp>
          <p:nvGrpSpPr>
            <p:cNvPr id="815" name="グループ化 814">
              <a:extLst>
                <a:ext uri="{FF2B5EF4-FFF2-40B4-BE49-F238E27FC236}">
                  <a16:creationId xmlns:a16="http://schemas.microsoft.com/office/drawing/2014/main" id="{438A1D2E-7452-4215-A293-2642F57CD0C8}"/>
                </a:ext>
              </a:extLst>
            </p:cNvPr>
            <p:cNvGrpSpPr/>
            <p:nvPr/>
          </p:nvGrpSpPr>
          <p:grpSpPr>
            <a:xfrm>
              <a:off x="1704868" y="2170271"/>
              <a:ext cx="1577744" cy="2040239"/>
              <a:chOff x="8521671" y="1822831"/>
              <a:chExt cx="1577744" cy="2613969"/>
            </a:xfrm>
          </p:grpSpPr>
          <p:sp>
            <p:nvSpPr>
              <p:cNvPr id="816" name="フリーフォーム: 図形 815">
                <a:extLst>
                  <a:ext uri="{FF2B5EF4-FFF2-40B4-BE49-F238E27FC236}">
                    <a16:creationId xmlns:a16="http://schemas.microsoft.com/office/drawing/2014/main" id="{7C5B9260-2778-48DB-B953-79FDD8973B8C}"/>
                  </a:ext>
                </a:extLst>
              </p:cNvPr>
              <p:cNvSpPr/>
              <p:nvPr/>
            </p:nvSpPr>
            <p:spPr>
              <a:xfrm>
                <a:off x="8521671" y="4010049"/>
                <a:ext cx="1577744" cy="426751"/>
              </a:xfrm>
              <a:custGeom>
                <a:avLst/>
                <a:gdLst>
                  <a:gd name="connsiteX0" fmla="*/ 241539 w 241539"/>
                  <a:gd name="connsiteY0" fmla="*/ 299049 h 299049"/>
                  <a:gd name="connsiteX1" fmla="*/ 241539 w 241539"/>
                  <a:gd name="connsiteY1" fmla="*/ 299049 h 299049"/>
                  <a:gd name="connsiteX2" fmla="*/ 241539 w 241539"/>
                  <a:gd name="connsiteY2" fmla="*/ 0 h 299049"/>
                  <a:gd name="connsiteX3" fmla="*/ 0 w 241539"/>
                  <a:gd name="connsiteY3" fmla="*/ 0 h 299049"/>
                  <a:gd name="connsiteX4" fmla="*/ 0 w 241539"/>
                  <a:gd name="connsiteY4" fmla="*/ 299049 h 299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1539" h="299049">
                    <a:moveTo>
                      <a:pt x="241539" y="299049"/>
                    </a:moveTo>
                    <a:lnTo>
                      <a:pt x="241539" y="299049"/>
                    </a:lnTo>
                    <a:lnTo>
                      <a:pt x="241539" y="0"/>
                    </a:lnTo>
                    <a:lnTo>
                      <a:pt x="0" y="0"/>
                    </a:lnTo>
                    <a:lnTo>
                      <a:pt x="0" y="299049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cxnSp>
            <p:nvCxnSpPr>
              <p:cNvPr id="817" name="直線コネクタ 816">
                <a:extLst>
                  <a:ext uri="{FF2B5EF4-FFF2-40B4-BE49-F238E27FC236}">
                    <a16:creationId xmlns:a16="http://schemas.microsoft.com/office/drawing/2014/main" id="{4FE5D271-FE44-44E5-BE2F-9E828D74805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978349" y="1822831"/>
                <a:ext cx="0" cy="217892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18" name="グループ化 817">
              <a:extLst>
                <a:ext uri="{FF2B5EF4-FFF2-40B4-BE49-F238E27FC236}">
                  <a16:creationId xmlns:a16="http://schemas.microsoft.com/office/drawing/2014/main" id="{5A757E08-970F-41C5-ADD2-40EE93C99379}"/>
                </a:ext>
              </a:extLst>
            </p:cNvPr>
            <p:cNvGrpSpPr/>
            <p:nvPr/>
          </p:nvGrpSpPr>
          <p:grpSpPr>
            <a:xfrm>
              <a:off x="1894833" y="2149097"/>
              <a:ext cx="1577744" cy="2061414"/>
              <a:chOff x="8049091" y="1811866"/>
              <a:chExt cx="1577744" cy="2616638"/>
            </a:xfrm>
          </p:grpSpPr>
          <p:sp>
            <p:nvSpPr>
              <p:cNvPr id="819" name="フリーフォーム: 図形 818">
                <a:extLst>
                  <a:ext uri="{FF2B5EF4-FFF2-40B4-BE49-F238E27FC236}">
                    <a16:creationId xmlns:a16="http://schemas.microsoft.com/office/drawing/2014/main" id="{D3F6D505-C136-4E09-91B9-981EEC035A49}"/>
                  </a:ext>
                </a:extLst>
              </p:cNvPr>
              <p:cNvSpPr/>
              <p:nvPr/>
            </p:nvSpPr>
            <p:spPr>
              <a:xfrm>
                <a:off x="8049091" y="3866417"/>
                <a:ext cx="1577744" cy="562087"/>
              </a:xfrm>
              <a:custGeom>
                <a:avLst/>
                <a:gdLst>
                  <a:gd name="connsiteX0" fmla="*/ 241539 w 241539"/>
                  <a:gd name="connsiteY0" fmla="*/ 299049 h 299049"/>
                  <a:gd name="connsiteX1" fmla="*/ 241539 w 241539"/>
                  <a:gd name="connsiteY1" fmla="*/ 299049 h 299049"/>
                  <a:gd name="connsiteX2" fmla="*/ 241539 w 241539"/>
                  <a:gd name="connsiteY2" fmla="*/ 0 h 299049"/>
                  <a:gd name="connsiteX3" fmla="*/ 0 w 241539"/>
                  <a:gd name="connsiteY3" fmla="*/ 0 h 299049"/>
                  <a:gd name="connsiteX4" fmla="*/ 0 w 241539"/>
                  <a:gd name="connsiteY4" fmla="*/ 299049 h 299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1539" h="299049">
                    <a:moveTo>
                      <a:pt x="241539" y="299049"/>
                    </a:moveTo>
                    <a:lnTo>
                      <a:pt x="241539" y="299049"/>
                    </a:lnTo>
                    <a:lnTo>
                      <a:pt x="241539" y="0"/>
                    </a:lnTo>
                    <a:lnTo>
                      <a:pt x="0" y="0"/>
                    </a:lnTo>
                    <a:lnTo>
                      <a:pt x="0" y="299049"/>
                    </a:lnTo>
                  </a:path>
                </a:pathLst>
              </a:cu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820" name="直線コネクタ 819">
                <a:extLst>
                  <a:ext uri="{FF2B5EF4-FFF2-40B4-BE49-F238E27FC236}">
                    <a16:creationId xmlns:a16="http://schemas.microsoft.com/office/drawing/2014/main" id="{0C440D8A-1331-4F89-B4A9-6A59DA1A691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645053" y="1811866"/>
                <a:ext cx="0" cy="2054551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23" name="円/楕円 685">
              <a:extLst>
                <a:ext uri="{FF2B5EF4-FFF2-40B4-BE49-F238E27FC236}">
                  <a16:creationId xmlns:a16="http://schemas.microsoft.com/office/drawing/2014/main" id="{4D3B5255-ED79-469E-B4A7-9BD340FB269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19675" y="4185401"/>
              <a:ext cx="360000" cy="354639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000" dirty="0">
                  <a:solidFill>
                    <a:schemeClr val="tx1"/>
                  </a:solidFill>
                  <a:latin typeface="+mj-lt"/>
                  <a:ea typeface="+mj-ea"/>
                </a:rPr>
                <a:t>M</a:t>
              </a:r>
              <a:endParaRPr kumimoji="1" lang="ja-JP" altLang="en-US" sz="2000" dirty="0">
                <a:solidFill>
                  <a:schemeClr val="tx1"/>
                </a:solidFill>
                <a:latin typeface="+mj-lt"/>
                <a:ea typeface="+mj-ea"/>
              </a:endParaRPr>
            </a:p>
          </p:txBody>
        </p:sp>
        <p:sp>
          <p:nvSpPr>
            <p:cNvPr id="824" name="円/楕円 685">
              <a:extLst>
                <a:ext uri="{FF2B5EF4-FFF2-40B4-BE49-F238E27FC236}">
                  <a16:creationId xmlns:a16="http://schemas.microsoft.com/office/drawing/2014/main" id="{96CAB6E1-852A-4996-B9F0-3D3DD87686D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94652" y="4181633"/>
              <a:ext cx="360000" cy="354639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000" dirty="0">
                  <a:solidFill>
                    <a:schemeClr val="tx1"/>
                  </a:solidFill>
                  <a:latin typeface="+mj-lt"/>
                  <a:ea typeface="+mj-ea"/>
                </a:rPr>
                <a:t>M</a:t>
              </a:r>
              <a:endParaRPr kumimoji="1" lang="ja-JP" altLang="en-US" sz="2000" dirty="0">
                <a:solidFill>
                  <a:schemeClr val="tx1"/>
                </a:solidFill>
                <a:latin typeface="+mj-lt"/>
                <a:ea typeface="+mj-ea"/>
              </a:endParaRPr>
            </a:p>
          </p:txBody>
        </p:sp>
        <p:sp>
          <p:nvSpPr>
            <p:cNvPr id="314" name="テキスト ボックス 313">
              <a:extLst>
                <a:ext uri="{FF2B5EF4-FFF2-40B4-BE49-F238E27FC236}">
                  <a16:creationId xmlns:a16="http://schemas.microsoft.com/office/drawing/2014/main" id="{82B7D219-151D-4AE0-8394-93165ACE435E}"/>
                </a:ext>
              </a:extLst>
            </p:cNvPr>
            <p:cNvSpPr txBox="1"/>
            <p:nvPr/>
          </p:nvSpPr>
          <p:spPr>
            <a:xfrm>
              <a:off x="1253855" y="4603203"/>
              <a:ext cx="6674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/>
                <a:t>LA</a:t>
              </a:r>
              <a:r>
                <a:rPr kumimoji="1" lang="en-US" altLang="ja-JP" dirty="0"/>
                <a:t>1</a:t>
              </a:r>
              <a:endParaRPr kumimoji="1" lang="ja-JP" altLang="en-US" dirty="0"/>
            </a:p>
          </p:txBody>
        </p:sp>
        <p:sp>
          <p:nvSpPr>
            <p:cNvPr id="315" name="テキスト ボックス 314">
              <a:extLst>
                <a:ext uri="{FF2B5EF4-FFF2-40B4-BE49-F238E27FC236}">
                  <a16:creationId xmlns:a16="http://schemas.microsoft.com/office/drawing/2014/main" id="{3B743F3F-D558-4FE6-9500-A263522F32FB}"/>
                </a:ext>
              </a:extLst>
            </p:cNvPr>
            <p:cNvSpPr txBox="1"/>
            <p:nvPr/>
          </p:nvSpPr>
          <p:spPr>
            <a:xfrm>
              <a:off x="3006855" y="4648657"/>
              <a:ext cx="6674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/>
                <a:t>LA2</a:t>
              </a:r>
              <a:endParaRPr kumimoji="1" lang="ja-JP" altLang="en-US" dirty="0"/>
            </a:p>
          </p:txBody>
        </p:sp>
        <p:sp>
          <p:nvSpPr>
            <p:cNvPr id="323" name="テキスト ボックス 322">
              <a:extLst>
                <a:ext uri="{FF2B5EF4-FFF2-40B4-BE49-F238E27FC236}">
                  <a16:creationId xmlns:a16="http://schemas.microsoft.com/office/drawing/2014/main" id="{873A1E1D-AA21-4607-A5D2-7EA8CDB80B30}"/>
                </a:ext>
              </a:extLst>
            </p:cNvPr>
            <p:cNvSpPr txBox="1"/>
            <p:nvPr/>
          </p:nvSpPr>
          <p:spPr>
            <a:xfrm>
              <a:off x="3512159" y="3877426"/>
              <a:ext cx="3576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3200" dirty="0"/>
                <a:t>-</a:t>
              </a:r>
              <a:endParaRPr kumimoji="1" lang="ja-JP" altLang="en-US" sz="3200" dirty="0"/>
            </a:p>
          </p:txBody>
        </p:sp>
        <p:sp>
          <p:nvSpPr>
            <p:cNvPr id="324" name="テキスト ボックス 323">
              <a:extLst>
                <a:ext uri="{FF2B5EF4-FFF2-40B4-BE49-F238E27FC236}">
                  <a16:creationId xmlns:a16="http://schemas.microsoft.com/office/drawing/2014/main" id="{024C29FD-F2E9-4020-957B-298CDCA94836}"/>
                </a:ext>
              </a:extLst>
            </p:cNvPr>
            <p:cNvSpPr txBox="1"/>
            <p:nvPr/>
          </p:nvSpPr>
          <p:spPr>
            <a:xfrm flipH="1">
              <a:off x="1870161" y="3869937"/>
              <a:ext cx="37118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3200" dirty="0"/>
                <a:t>-</a:t>
              </a:r>
              <a:endParaRPr kumimoji="1" lang="ja-JP" altLang="en-US" sz="3200" dirty="0"/>
            </a:p>
          </p:txBody>
        </p:sp>
        <p:sp>
          <p:nvSpPr>
            <p:cNvPr id="325" name="テキスト ボックス 324">
              <a:extLst>
                <a:ext uri="{FF2B5EF4-FFF2-40B4-BE49-F238E27FC236}">
                  <a16:creationId xmlns:a16="http://schemas.microsoft.com/office/drawing/2014/main" id="{9780E0C4-46EF-479F-B98F-B1CF42C0A0E9}"/>
                </a:ext>
              </a:extLst>
            </p:cNvPr>
            <p:cNvSpPr txBox="1"/>
            <p:nvPr/>
          </p:nvSpPr>
          <p:spPr>
            <a:xfrm>
              <a:off x="2893157" y="4025845"/>
              <a:ext cx="5079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b="1" dirty="0"/>
                <a:t>＋</a:t>
              </a:r>
            </a:p>
          </p:txBody>
        </p:sp>
        <p:sp>
          <p:nvSpPr>
            <p:cNvPr id="326" name="テキスト ボックス 325">
              <a:extLst>
                <a:ext uri="{FF2B5EF4-FFF2-40B4-BE49-F238E27FC236}">
                  <a16:creationId xmlns:a16="http://schemas.microsoft.com/office/drawing/2014/main" id="{A8AF230B-86AA-474F-AD5D-44C0ABF393E3}"/>
                </a:ext>
              </a:extLst>
            </p:cNvPr>
            <p:cNvSpPr txBox="1"/>
            <p:nvPr/>
          </p:nvSpPr>
          <p:spPr>
            <a:xfrm>
              <a:off x="1360298" y="3988272"/>
              <a:ext cx="5079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b="1" dirty="0"/>
                <a:t>＋</a:t>
              </a:r>
            </a:p>
          </p:txBody>
        </p:sp>
      </p:grpSp>
      <p:sp>
        <p:nvSpPr>
          <p:cNvPr id="327" name="テキスト ボックス 326">
            <a:extLst>
              <a:ext uri="{FF2B5EF4-FFF2-40B4-BE49-F238E27FC236}">
                <a16:creationId xmlns:a16="http://schemas.microsoft.com/office/drawing/2014/main" id="{3CE8BC75-6E1B-47CD-9DA9-EF1CB3C94718}"/>
              </a:ext>
            </a:extLst>
          </p:cNvPr>
          <p:cNvSpPr txBox="1"/>
          <p:nvPr/>
        </p:nvSpPr>
        <p:spPr>
          <a:xfrm>
            <a:off x="10869146" y="828216"/>
            <a:ext cx="5079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/>
              <a:t>＋</a:t>
            </a:r>
          </a:p>
        </p:txBody>
      </p:sp>
      <p:sp>
        <p:nvSpPr>
          <p:cNvPr id="328" name="テキスト ボックス 327">
            <a:extLst>
              <a:ext uri="{FF2B5EF4-FFF2-40B4-BE49-F238E27FC236}">
                <a16:creationId xmlns:a16="http://schemas.microsoft.com/office/drawing/2014/main" id="{9C3309E2-E8F6-467C-8346-ECB31256C135}"/>
              </a:ext>
            </a:extLst>
          </p:cNvPr>
          <p:cNvSpPr txBox="1"/>
          <p:nvPr/>
        </p:nvSpPr>
        <p:spPr>
          <a:xfrm>
            <a:off x="10888864" y="2363452"/>
            <a:ext cx="5079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/>
              <a:t>＋</a:t>
            </a:r>
          </a:p>
        </p:txBody>
      </p:sp>
      <p:sp>
        <p:nvSpPr>
          <p:cNvPr id="329" name="テキスト ボックス 328">
            <a:extLst>
              <a:ext uri="{FF2B5EF4-FFF2-40B4-BE49-F238E27FC236}">
                <a16:creationId xmlns:a16="http://schemas.microsoft.com/office/drawing/2014/main" id="{A52BCD2A-5B8F-4642-982B-5D2BA1EAAD6E}"/>
              </a:ext>
            </a:extLst>
          </p:cNvPr>
          <p:cNvSpPr txBox="1"/>
          <p:nvPr/>
        </p:nvSpPr>
        <p:spPr>
          <a:xfrm>
            <a:off x="10905227" y="1731922"/>
            <a:ext cx="3149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/>
              <a:t>-</a:t>
            </a:r>
            <a:endParaRPr kumimoji="1" lang="ja-JP" altLang="en-US" sz="3200" dirty="0"/>
          </a:p>
        </p:txBody>
      </p:sp>
      <p:sp>
        <p:nvSpPr>
          <p:cNvPr id="330" name="テキスト ボックス 329">
            <a:extLst>
              <a:ext uri="{FF2B5EF4-FFF2-40B4-BE49-F238E27FC236}">
                <a16:creationId xmlns:a16="http://schemas.microsoft.com/office/drawing/2014/main" id="{A6B6E4F6-23B4-4DE5-8990-665D54C501A9}"/>
              </a:ext>
            </a:extLst>
          </p:cNvPr>
          <p:cNvSpPr txBox="1"/>
          <p:nvPr/>
        </p:nvSpPr>
        <p:spPr>
          <a:xfrm>
            <a:off x="10879463" y="214310"/>
            <a:ext cx="3576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/>
              <a:t>-</a:t>
            </a:r>
            <a:endParaRPr kumimoji="1" lang="ja-JP" altLang="en-US" sz="3200" dirty="0"/>
          </a:p>
        </p:txBody>
      </p:sp>
      <p:sp>
        <p:nvSpPr>
          <p:cNvPr id="331" name="テキスト ボックス 330">
            <a:extLst>
              <a:ext uri="{FF2B5EF4-FFF2-40B4-BE49-F238E27FC236}">
                <a16:creationId xmlns:a16="http://schemas.microsoft.com/office/drawing/2014/main" id="{96DF39A2-8D76-4604-87F3-76F720B9A1E3}"/>
              </a:ext>
            </a:extLst>
          </p:cNvPr>
          <p:cNvSpPr txBox="1"/>
          <p:nvPr/>
        </p:nvSpPr>
        <p:spPr>
          <a:xfrm>
            <a:off x="8174139" y="4161052"/>
            <a:ext cx="5079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/>
              <a:t>＋</a:t>
            </a:r>
          </a:p>
        </p:txBody>
      </p:sp>
      <p:sp>
        <p:nvSpPr>
          <p:cNvPr id="332" name="テキスト ボックス 331">
            <a:extLst>
              <a:ext uri="{FF2B5EF4-FFF2-40B4-BE49-F238E27FC236}">
                <a16:creationId xmlns:a16="http://schemas.microsoft.com/office/drawing/2014/main" id="{A25F7A10-4FE7-4FBE-BA58-4BF7D2608496}"/>
              </a:ext>
            </a:extLst>
          </p:cNvPr>
          <p:cNvSpPr txBox="1"/>
          <p:nvPr/>
        </p:nvSpPr>
        <p:spPr>
          <a:xfrm>
            <a:off x="9718198" y="4121399"/>
            <a:ext cx="5079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/>
              <a:t>＋</a:t>
            </a:r>
          </a:p>
        </p:txBody>
      </p:sp>
      <p:sp>
        <p:nvSpPr>
          <p:cNvPr id="334" name="テキスト ボックス 333">
            <a:extLst>
              <a:ext uri="{FF2B5EF4-FFF2-40B4-BE49-F238E27FC236}">
                <a16:creationId xmlns:a16="http://schemas.microsoft.com/office/drawing/2014/main" id="{2703399C-BF65-48AC-9763-07B43DE6064A}"/>
              </a:ext>
            </a:extLst>
          </p:cNvPr>
          <p:cNvSpPr txBox="1"/>
          <p:nvPr/>
        </p:nvSpPr>
        <p:spPr>
          <a:xfrm>
            <a:off x="7688448" y="3918123"/>
            <a:ext cx="3149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/>
              <a:t>-</a:t>
            </a:r>
            <a:endParaRPr kumimoji="1" lang="ja-JP" altLang="en-US" sz="3200" dirty="0"/>
          </a:p>
        </p:txBody>
      </p:sp>
      <p:sp>
        <p:nvSpPr>
          <p:cNvPr id="335" name="テキスト ボックス 334">
            <a:extLst>
              <a:ext uri="{FF2B5EF4-FFF2-40B4-BE49-F238E27FC236}">
                <a16:creationId xmlns:a16="http://schemas.microsoft.com/office/drawing/2014/main" id="{64FAE322-7EE7-4868-912B-E8832ECDF4A3}"/>
              </a:ext>
            </a:extLst>
          </p:cNvPr>
          <p:cNvSpPr txBox="1"/>
          <p:nvPr/>
        </p:nvSpPr>
        <p:spPr>
          <a:xfrm>
            <a:off x="9240556" y="3993981"/>
            <a:ext cx="3149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/>
              <a:t>-</a:t>
            </a:r>
            <a:endParaRPr kumimoji="1" lang="ja-JP" altLang="en-US" sz="3200" dirty="0"/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BC6BDC6C-124F-4A94-AF9B-2A75C9324FD6}"/>
              </a:ext>
            </a:extLst>
          </p:cNvPr>
          <p:cNvGrpSpPr/>
          <p:nvPr/>
        </p:nvGrpSpPr>
        <p:grpSpPr>
          <a:xfrm>
            <a:off x="781483" y="2131246"/>
            <a:ext cx="965399" cy="2176657"/>
            <a:chOff x="782895" y="2122098"/>
            <a:chExt cx="965399" cy="1598303"/>
          </a:xfrm>
        </p:grpSpPr>
        <p:sp>
          <p:nvSpPr>
            <p:cNvPr id="287" name="フリーフォーム: 図形 286">
              <a:extLst>
                <a:ext uri="{FF2B5EF4-FFF2-40B4-BE49-F238E27FC236}">
                  <a16:creationId xmlns:a16="http://schemas.microsoft.com/office/drawing/2014/main" id="{7EB7C9A6-9FB5-4280-95A2-AF0EF0D950C2}"/>
                </a:ext>
              </a:extLst>
            </p:cNvPr>
            <p:cNvSpPr/>
            <p:nvPr/>
          </p:nvSpPr>
          <p:spPr>
            <a:xfrm>
              <a:off x="782895" y="2122098"/>
              <a:ext cx="965399" cy="1345695"/>
            </a:xfrm>
            <a:custGeom>
              <a:avLst/>
              <a:gdLst>
                <a:gd name="connsiteX0" fmla="*/ 736120 w 736120"/>
                <a:gd name="connsiteY0" fmla="*/ 0 h 1201947"/>
                <a:gd name="connsiteX1" fmla="*/ 0 w 736120"/>
                <a:gd name="connsiteY1" fmla="*/ 0 h 1201947"/>
                <a:gd name="connsiteX2" fmla="*/ 0 w 736120"/>
                <a:gd name="connsiteY2" fmla="*/ 1201947 h 1201947"/>
                <a:gd name="connsiteX3" fmla="*/ 316302 w 736120"/>
                <a:gd name="connsiteY3" fmla="*/ 1201947 h 1201947"/>
                <a:gd name="connsiteX0" fmla="*/ 736120 w 736120"/>
                <a:gd name="connsiteY0" fmla="*/ 0 h 1207797"/>
                <a:gd name="connsiteX1" fmla="*/ 0 w 736120"/>
                <a:gd name="connsiteY1" fmla="*/ 0 h 1207797"/>
                <a:gd name="connsiteX2" fmla="*/ 0 w 736120"/>
                <a:gd name="connsiteY2" fmla="*/ 1201947 h 1207797"/>
                <a:gd name="connsiteX3" fmla="*/ 556462 w 736120"/>
                <a:gd name="connsiteY3" fmla="*/ 1207797 h 1207797"/>
                <a:gd name="connsiteX0" fmla="*/ 736120 w 736120"/>
                <a:gd name="connsiteY0" fmla="*/ 0 h 1202510"/>
                <a:gd name="connsiteX1" fmla="*/ 0 w 736120"/>
                <a:gd name="connsiteY1" fmla="*/ 0 h 1202510"/>
                <a:gd name="connsiteX2" fmla="*/ 0 w 736120"/>
                <a:gd name="connsiteY2" fmla="*/ 1201947 h 1202510"/>
                <a:gd name="connsiteX3" fmla="*/ 475572 w 736120"/>
                <a:gd name="connsiteY3" fmla="*/ 1201948 h 1202510"/>
                <a:gd name="connsiteX0" fmla="*/ 736120 w 736120"/>
                <a:gd name="connsiteY0" fmla="*/ 0 h 1202510"/>
                <a:gd name="connsiteX1" fmla="*/ 0 w 736120"/>
                <a:gd name="connsiteY1" fmla="*/ 0 h 1202510"/>
                <a:gd name="connsiteX2" fmla="*/ 0 w 736120"/>
                <a:gd name="connsiteY2" fmla="*/ 1201947 h 1202510"/>
                <a:gd name="connsiteX3" fmla="*/ 260855 w 736120"/>
                <a:gd name="connsiteY3" fmla="*/ 1201948 h 1202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36120" h="1202510">
                  <a:moveTo>
                    <a:pt x="736120" y="0"/>
                  </a:moveTo>
                  <a:lnTo>
                    <a:pt x="0" y="0"/>
                  </a:lnTo>
                  <a:lnTo>
                    <a:pt x="0" y="1201947"/>
                  </a:lnTo>
                  <a:cubicBezTo>
                    <a:pt x="185487" y="1203897"/>
                    <a:pt x="75368" y="1199998"/>
                    <a:pt x="260855" y="1201948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796" name="グループ化 795">
              <a:extLst>
                <a:ext uri="{FF2B5EF4-FFF2-40B4-BE49-F238E27FC236}">
                  <a16:creationId xmlns:a16="http://schemas.microsoft.com/office/drawing/2014/main" id="{CB7D5E25-341F-4B07-A5C4-C172282056E9}"/>
                </a:ext>
              </a:extLst>
            </p:cNvPr>
            <p:cNvGrpSpPr/>
            <p:nvPr/>
          </p:nvGrpSpPr>
          <p:grpSpPr>
            <a:xfrm>
              <a:off x="1112451" y="3261419"/>
              <a:ext cx="92613" cy="458982"/>
              <a:chOff x="7440641" y="3310314"/>
              <a:chExt cx="92613" cy="458982"/>
            </a:xfrm>
          </p:grpSpPr>
          <p:cxnSp>
            <p:nvCxnSpPr>
              <p:cNvPr id="798" name="直線コネクタ 797">
                <a:extLst>
                  <a:ext uri="{FF2B5EF4-FFF2-40B4-BE49-F238E27FC236}">
                    <a16:creationId xmlns:a16="http://schemas.microsoft.com/office/drawing/2014/main" id="{1C5E118E-92A9-412C-B1DC-31592862F53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440641" y="3396688"/>
                <a:ext cx="0" cy="25514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7" name="直線コネクタ 796">
                <a:extLst>
                  <a:ext uri="{FF2B5EF4-FFF2-40B4-BE49-F238E27FC236}">
                    <a16:creationId xmlns:a16="http://schemas.microsoft.com/office/drawing/2014/main" id="{AA7D44EA-3C65-4F1E-BA59-F0E7D492682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533253" y="3310314"/>
                <a:ext cx="1" cy="458982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91054CC6-1487-4125-9F97-CAA687822338}"/>
              </a:ext>
            </a:extLst>
          </p:cNvPr>
          <p:cNvGrpSpPr/>
          <p:nvPr/>
        </p:nvGrpSpPr>
        <p:grpSpPr>
          <a:xfrm>
            <a:off x="4547818" y="2732688"/>
            <a:ext cx="454090" cy="637461"/>
            <a:chOff x="3184644" y="3053740"/>
            <a:chExt cx="454090" cy="637461"/>
          </a:xfrm>
        </p:grpSpPr>
        <p:grpSp>
          <p:nvGrpSpPr>
            <p:cNvPr id="451" name="グループ化 450">
              <a:extLst>
                <a:ext uri="{FF2B5EF4-FFF2-40B4-BE49-F238E27FC236}">
                  <a16:creationId xmlns:a16="http://schemas.microsoft.com/office/drawing/2014/main" id="{DE60FC96-A358-44E2-BA3D-184F38D9D8F6}"/>
                </a:ext>
              </a:extLst>
            </p:cNvPr>
            <p:cNvGrpSpPr/>
            <p:nvPr/>
          </p:nvGrpSpPr>
          <p:grpSpPr>
            <a:xfrm>
              <a:off x="3213968" y="3053740"/>
              <a:ext cx="330423" cy="579240"/>
              <a:chOff x="5439263" y="5014876"/>
              <a:chExt cx="330423" cy="579240"/>
            </a:xfrm>
          </p:grpSpPr>
          <p:cxnSp>
            <p:nvCxnSpPr>
              <p:cNvPr id="345" name="直線コネクタ 344">
                <a:extLst>
                  <a:ext uri="{FF2B5EF4-FFF2-40B4-BE49-F238E27FC236}">
                    <a16:creationId xmlns:a16="http://schemas.microsoft.com/office/drawing/2014/main" id="{E4610D9E-00A8-4F83-99CC-E8996DE1FA6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439263" y="5423063"/>
                <a:ext cx="320121" cy="171053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7" name="直線コネクタ 356">
                <a:extLst>
                  <a:ext uri="{FF2B5EF4-FFF2-40B4-BE49-F238E27FC236}">
                    <a16:creationId xmlns:a16="http://schemas.microsoft.com/office/drawing/2014/main" id="{D432D02F-49C1-4A43-83D8-E2D413EF441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446835" y="5014876"/>
                <a:ext cx="322851" cy="13478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線コネクタ 51">
                <a:extLst>
                  <a:ext uri="{FF2B5EF4-FFF2-40B4-BE49-F238E27FC236}">
                    <a16:creationId xmlns:a16="http://schemas.microsoft.com/office/drawing/2014/main" id="{9E598441-3992-4E69-9AE4-046F379146E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593792" y="5094194"/>
                <a:ext cx="0" cy="414395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61" name="円/楕円 701">
              <a:extLst>
                <a:ext uri="{FF2B5EF4-FFF2-40B4-BE49-F238E27FC236}">
                  <a16:creationId xmlns:a16="http://schemas.microsoft.com/office/drawing/2014/main" id="{CA8EB0D2-7058-4C4B-AD6F-A93F5C0D8C0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543857" y="3591827"/>
              <a:ext cx="94877" cy="9937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2" name="円/楕円 701">
              <a:extLst>
                <a:ext uri="{FF2B5EF4-FFF2-40B4-BE49-F238E27FC236}">
                  <a16:creationId xmlns:a16="http://schemas.microsoft.com/office/drawing/2014/main" id="{1DE596AA-2F6D-494A-802F-4A6FD666AB9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90542" y="3585034"/>
              <a:ext cx="94877" cy="9937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4" name="円/楕円 701">
              <a:extLst>
                <a:ext uri="{FF2B5EF4-FFF2-40B4-BE49-F238E27FC236}">
                  <a16:creationId xmlns:a16="http://schemas.microsoft.com/office/drawing/2014/main" id="{604E037F-2219-4591-81EC-7E691886700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510028" y="3148070"/>
              <a:ext cx="94877" cy="9937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7" name="円/楕円 701">
              <a:extLst>
                <a:ext uri="{FF2B5EF4-FFF2-40B4-BE49-F238E27FC236}">
                  <a16:creationId xmlns:a16="http://schemas.microsoft.com/office/drawing/2014/main" id="{6E8EB230-951A-4E5A-977B-A9AA2DB6C62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84644" y="3148070"/>
              <a:ext cx="94877" cy="9937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822" name="円/楕円 701">
            <a:extLst>
              <a:ext uri="{FF2B5EF4-FFF2-40B4-BE49-F238E27FC236}">
                <a16:creationId xmlns:a16="http://schemas.microsoft.com/office/drawing/2014/main" id="{0F6B57F5-B445-4111-8127-435E54AF5C30}"/>
              </a:ext>
            </a:extLst>
          </p:cNvPr>
          <p:cNvSpPr>
            <a:spLocks noChangeAspect="1"/>
          </p:cNvSpPr>
          <p:nvPr/>
        </p:nvSpPr>
        <p:spPr>
          <a:xfrm>
            <a:off x="2467589" y="4058597"/>
            <a:ext cx="52302" cy="5230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83" name="フリーフォーム: 図形 382">
            <a:extLst>
              <a:ext uri="{FF2B5EF4-FFF2-40B4-BE49-F238E27FC236}">
                <a16:creationId xmlns:a16="http://schemas.microsoft.com/office/drawing/2014/main" id="{A171C076-88E4-4B29-AF8B-988757357F2D}"/>
              </a:ext>
            </a:extLst>
          </p:cNvPr>
          <p:cNvSpPr/>
          <p:nvPr/>
        </p:nvSpPr>
        <p:spPr>
          <a:xfrm rot="16200000">
            <a:off x="4729289" y="1698907"/>
            <a:ext cx="810833" cy="3157020"/>
          </a:xfrm>
          <a:custGeom>
            <a:avLst/>
            <a:gdLst>
              <a:gd name="connsiteX0" fmla="*/ 736120 w 736120"/>
              <a:gd name="connsiteY0" fmla="*/ 0 h 1201947"/>
              <a:gd name="connsiteX1" fmla="*/ 0 w 736120"/>
              <a:gd name="connsiteY1" fmla="*/ 0 h 1201947"/>
              <a:gd name="connsiteX2" fmla="*/ 0 w 736120"/>
              <a:gd name="connsiteY2" fmla="*/ 1201947 h 1201947"/>
              <a:gd name="connsiteX3" fmla="*/ 316302 w 736120"/>
              <a:gd name="connsiteY3" fmla="*/ 1201947 h 1201947"/>
              <a:gd name="connsiteX0" fmla="*/ 736120 w 736120"/>
              <a:gd name="connsiteY0" fmla="*/ 0 h 1207797"/>
              <a:gd name="connsiteX1" fmla="*/ 0 w 736120"/>
              <a:gd name="connsiteY1" fmla="*/ 0 h 1207797"/>
              <a:gd name="connsiteX2" fmla="*/ 0 w 736120"/>
              <a:gd name="connsiteY2" fmla="*/ 1201947 h 1207797"/>
              <a:gd name="connsiteX3" fmla="*/ 556462 w 736120"/>
              <a:gd name="connsiteY3" fmla="*/ 1207797 h 1207797"/>
              <a:gd name="connsiteX0" fmla="*/ 736120 w 736120"/>
              <a:gd name="connsiteY0" fmla="*/ 0 h 1202510"/>
              <a:gd name="connsiteX1" fmla="*/ 0 w 736120"/>
              <a:gd name="connsiteY1" fmla="*/ 0 h 1202510"/>
              <a:gd name="connsiteX2" fmla="*/ 0 w 736120"/>
              <a:gd name="connsiteY2" fmla="*/ 1201947 h 1202510"/>
              <a:gd name="connsiteX3" fmla="*/ 475572 w 736120"/>
              <a:gd name="connsiteY3" fmla="*/ 1201948 h 1202510"/>
              <a:gd name="connsiteX0" fmla="*/ 736120 w 736120"/>
              <a:gd name="connsiteY0" fmla="*/ 0 h 1202510"/>
              <a:gd name="connsiteX1" fmla="*/ 0 w 736120"/>
              <a:gd name="connsiteY1" fmla="*/ 0 h 1202510"/>
              <a:gd name="connsiteX2" fmla="*/ 0 w 736120"/>
              <a:gd name="connsiteY2" fmla="*/ 1201947 h 1202510"/>
              <a:gd name="connsiteX3" fmla="*/ 260855 w 736120"/>
              <a:gd name="connsiteY3" fmla="*/ 1201948 h 1202510"/>
              <a:gd name="connsiteX0" fmla="*/ 736120 w 736120"/>
              <a:gd name="connsiteY0" fmla="*/ 0 h 1202510"/>
              <a:gd name="connsiteX1" fmla="*/ 0 w 736120"/>
              <a:gd name="connsiteY1" fmla="*/ 0 h 1202510"/>
              <a:gd name="connsiteX2" fmla="*/ 0 w 736120"/>
              <a:gd name="connsiteY2" fmla="*/ 1201947 h 1202510"/>
              <a:gd name="connsiteX3" fmla="*/ 483259 w 736120"/>
              <a:gd name="connsiteY3" fmla="*/ 1201950 h 1202510"/>
              <a:gd name="connsiteX0" fmla="*/ 736120 w 1006554"/>
              <a:gd name="connsiteY0" fmla="*/ 0 h 1206952"/>
              <a:gd name="connsiteX1" fmla="*/ 0 w 1006554"/>
              <a:gd name="connsiteY1" fmla="*/ 0 h 1206952"/>
              <a:gd name="connsiteX2" fmla="*/ 0 w 1006554"/>
              <a:gd name="connsiteY2" fmla="*/ 1201947 h 1206952"/>
              <a:gd name="connsiteX3" fmla="*/ 1006554 w 1006554"/>
              <a:gd name="connsiteY3" fmla="*/ 1206952 h 1206952"/>
              <a:gd name="connsiteX0" fmla="*/ 736120 w 1847045"/>
              <a:gd name="connsiteY0" fmla="*/ 0 h 1206953"/>
              <a:gd name="connsiteX1" fmla="*/ 0 w 1847045"/>
              <a:gd name="connsiteY1" fmla="*/ 0 h 1206953"/>
              <a:gd name="connsiteX2" fmla="*/ 0 w 1847045"/>
              <a:gd name="connsiteY2" fmla="*/ 1201947 h 1206953"/>
              <a:gd name="connsiteX3" fmla="*/ 1847045 w 1847045"/>
              <a:gd name="connsiteY3" fmla="*/ 1206953 h 1206953"/>
              <a:gd name="connsiteX0" fmla="*/ 2564041 w 2564043"/>
              <a:gd name="connsiteY0" fmla="*/ 0 h 1209859"/>
              <a:gd name="connsiteX1" fmla="*/ 0 w 2564043"/>
              <a:gd name="connsiteY1" fmla="*/ 2906 h 1209859"/>
              <a:gd name="connsiteX2" fmla="*/ 0 w 2564043"/>
              <a:gd name="connsiteY2" fmla="*/ 1204853 h 1209859"/>
              <a:gd name="connsiteX3" fmla="*/ 1847045 w 2564043"/>
              <a:gd name="connsiteY3" fmla="*/ 1209859 h 1209859"/>
              <a:gd name="connsiteX0" fmla="*/ 2564038 w 2564039"/>
              <a:gd name="connsiteY0" fmla="*/ 0 h 1209858"/>
              <a:gd name="connsiteX1" fmla="*/ 0 w 2564039"/>
              <a:gd name="connsiteY1" fmla="*/ 2905 h 1209858"/>
              <a:gd name="connsiteX2" fmla="*/ 0 w 2564039"/>
              <a:gd name="connsiteY2" fmla="*/ 1204852 h 1209858"/>
              <a:gd name="connsiteX3" fmla="*/ 1847045 w 2564039"/>
              <a:gd name="connsiteY3" fmla="*/ 1209858 h 1209858"/>
              <a:gd name="connsiteX0" fmla="*/ 2994136 w 2994135"/>
              <a:gd name="connsiteY0" fmla="*/ 3 h 1206953"/>
              <a:gd name="connsiteX1" fmla="*/ 0 w 2994135"/>
              <a:gd name="connsiteY1" fmla="*/ 0 h 1206953"/>
              <a:gd name="connsiteX2" fmla="*/ 0 w 2994135"/>
              <a:gd name="connsiteY2" fmla="*/ 1201947 h 1206953"/>
              <a:gd name="connsiteX3" fmla="*/ 1847045 w 2994135"/>
              <a:gd name="connsiteY3" fmla="*/ 1206953 h 1206953"/>
              <a:gd name="connsiteX0" fmla="*/ 3585520 w 3585521"/>
              <a:gd name="connsiteY0" fmla="*/ 4 h 1206953"/>
              <a:gd name="connsiteX1" fmla="*/ 0 w 3585521"/>
              <a:gd name="connsiteY1" fmla="*/ 0 h 1206953"/>
              <a:gd name="connsiteX2" fmla="*/ 0 w 3585521"/>
              <a:gd name="connsiteY2" fmla="*/ 1201947 h 1206953"/>
              <a:gd name="connsiteX3" fmla="*/ 1847045 w 3585521"/>
              <a:gd name="connsiteY3" fmla="*/ 1206953 h 1206953"/>
              <a:gd name="connsiteX0" fmla="*/ 2752202 w 2752200"/>
              <a:gd name="connsiteY0" fmla="*/ 2912 h 1206953"/>
              <a:gd name="connsiteX1" fmla="*/ 0 w 2752200"/>
              <a:gd name="connsiteY1" fmla="*/ 0 h 1206953"/>
              <a:gd name="connsiteX2" fmla="*/ 0 w 2752200"/>
              <a:gd name="connsiteY2" fmla="*/ 1201947 h 1206953"/>
              <a:gd name="connsiteX3" fmla="*/ 1847045 w 2752200"/>
              <a:gd name="connsiteY3" fmla="*/ 1206953 h 1206953"/>
              <a:gd name="connsiteX0" fmla="*/ 2752202 w 2761058"/>
              <a:gd name="connsiteY0" fmla="*/ 3688 h 1207729"/>
              <a:gd name="connsiteX1" fmla="*/ 0 w 2761058"/>
              <a:gd name="connsiteY1" fmla="*/ 776 h 1207729"/>
              <a:gd name="connsiteX2" fmla="*/ 0 w 2761058"/>
              <a:gd name="connsiteY2" fmla="*/ 1202723 h 1207729"/>
              <a:gd name="connsiteX3" fmla="*/ 1847045 w 2761058"/>
              <a:gd name="connsiteY3" fmla="*/ 1207729 h 1207729"/>
              <a:gd name="connsiteX0" fmla="*/ 2752202 w 2761058"/>
              <a:gd name="connsiteY0" fmla="*/ 2812 h 1209759"/>
              <a:gd name="connsiteX1" fmla="*/ 0 w 2761058"/>
              <a:gd name="connsiteY1" fmla="*/ 2806 h 1209759"/>
              <a:gd name="connsiteX2" fmla="*/ 0 w 2761058"/>
              <a:gd name="connsiteY2" fmla="*/ 1204753 h 1209759"/>
              <a:gd name="connsiteX3" fmla="*/ 1847045 w 2761058"/>
              <a:gd name="connsiteY3" fmla="*/ 1209759 h 1209759"/>
              <a:gd name="connsiteX0" fmla="*/ 2752202 w 2767443"/>
              <a:gd name="connsiteY0" fmla="*/ 6 h 1206953"/>
              <a:gd name="connsiteX1" fmla="*/ 0 w 2767443"/>
              <a:gd name="connsiteY1" fmla="*/ 0 h 1206953"/>
              <a:gd name="connsiteX2" fmla="*/ 0 w 2767443"/>
              <a:gd name="connsiteY2" fmla="*/ 1201947 h 1206953"/>
              <a:gd name="connsiteX3" fmla="*/ 1847045 w 2767443"/>
              <a:gd name="connsiteY3" fmla="*/ 1206953 h 1206953"/>
              <a:gd name="connsiteX0" fmla="*/ 2752202 w 2767443"/>
              <a:gd name="connsiteY0" fmla="*/ 2914 h 1206953"/>
              <a:gd name="connsiteX1" fmla="*/ 0 w 2767443"/>
              <a:gd name="connsiteY1" fmla="*/ 0 h 1206953"/>
              <a:gd name="connsiteX2" fmla="*/ 0 w 2767443"/>
              <a:gd name="connsiteY2" fmla="*/ 1201947 h 1206953"/>
              <a:gd name="connsiteX3" fmla="*/ 1847045 w 2767443"/>
              <a:gd name="connsiteY3" fmla="*/ 1206953 h 1206953"/>
              <a:gd name="connsiteX0" fmla="*/ 2537152 w 2554027"/>
              <a:gd name="connsiteY0" fmla="*/ 2915 h 1206953"/>
              <a:gd name="connsiteX1" fmla="*/ 0 w 2554027"/>
              <a:gd name="connsiteY1" fmla="*/ 0 h 1206953"/>
              <a:gd name="connsiteX2" fmla="*/ 0 w 2554027"/>
              <a:gd name="connsiteY2" fmla="*/ 1201947 h 1206953"/>
              <a:gd name="connsiteX3" fmla="*/ 1847045 w 2554027"/>
              <a:gd name="connsiteY3" fmla="*/ 1206953 h 1206953"/>
              <a:gd name="connsiteX0" fmla="*/ 2564032 w 2580682"/>
              <a:gd name="connsiteY0" fmla="*/ 8 h 1206953"/>
              <a:gd name="connsiteX1" fmla="*/ 0 w 2580682"/>
              <a:gd name="connsiteY1" fmla="*/ 0 h 1206953"/>
              <a:gd name="connsiteX2" fmla="*/ 0 w 2580682"/>
              <a:gd name="connsiteY2" fmla="*/ 1201947 h 1206953"/>
              <a:gd name="connsiteX3" fmla="*/ 1847045 w 2580682"/>
              <a:gd name="connsiteY3" fmla="*/ 1206953 h 1206953"/>
              <a:gd name="connsiteX0" fmla="*/ 2564032 w 2564031"/>
              <a:gd name="connsiteY0" fmla="*/ 8 h 1206953"/>
              <a:gd name="connsiteX1" fmla="*/ 0 w 2564031"/>
              <a:gd name="connsiteY1" fmla="*/ 0 h 1206953"/>
              <a:gd name="connsiteX2" fmla="*/ 0 w 2564031"/>
              <a:gd name="connsiteY2" fmla="*/ 1201947 h 1206953"/>
              <a:gd name="connsiteX3" fmla="*/ 1847045 w 2564031"/>
              <a:gd name="connsiteY3" fmla="*/ 1206953 h 1206953"/>
              <a:gd name="connsiteX0" fmla="*/ 2564032 w 2564031"/>
              <a:gd name="connsiteY0" fmla="*/ 8 h 1206953"/>
              <a:gd name="connsiteX1" fmla="*/ 0 w 2564031"/>
              <a:gd name="connsiteY1" fmla="*/ 0 h 1206953"/>
              <a:gd name="connsiteX2" fmla="*/ 0 w 2564031"/>
              <a:gd name="connsiteY2" fmla="*/ 1201947 h 1206953"/>
              <a:gd name="connsiteX3" fmla="*/ 1847045 w 2564031"/>
              <a:gd name="connsiteY3" fmla="*/ 1206953 h 1206953"/>
              <a:gd name="connsiteX0" fmla="*/ 2564032 w 2564031"/>
              <a:gd name="connsiteY0" fmla="*/ 8 h 1204047"/>
              <a:gd name="connsiteX1" fmla="*/ 0 w 2564031"/>
              <a:gd name="connsiteY1" fmla="*/ 0 h 1204047"/>
              <a:gd name="connsiteX2" fmla="*/ 0 w 2564031"/>
              <a:gd name="connsiteY2" fmla="*/ 1201947 h 1204047"/>
              <a:gd name="connsiteX3" fmla="*/ 1645186 w 2564031"/>
              <a:gd name="connsiteY3" fmla="*/ 1204047 h 1204047"/>
              <a:gd name="connsiteX0" fmla="*/ 2564032 w 2564031"/>
              <a:gd name="connsiteY0" fmla="*/ 8 h 1204047"/>
              <a:gd name="connsiteX1" fmla="*/ 0 w 2564031"/>
              <a:gd name="connsiteY1" fmla="*/ 0 h 1204047"/>
              <a:gd name="connsiteX2" fmla="*/ 0 w 2564031"/>
              <a:gd name="connsiteY2" fmla="*/ 1201947 h 1204047"/>
              <a:gd name="connsiteX3" fmla="*/ 1594723 w 2564031"/>
              <a:gd name="connsiteY3" fmla="*/ 1204047 h 1204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4031" h="1204047">
                <a:moveTo>
                  <a:pt x="2564032" y="8"/>
                </a:moveTo>
                <a:lnTo>
                  <a:pt x="0" y="0"/>
                </a:lnTo>
                <a:lnTo>
                  <a:pt x="0" y="1201947"/>
                </a:lnTo>
                <a:lnTo>
                  <a:pt x="1594723" y="1204047"/>
                </a:ln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cxnSp>
        <p:nvCxnSpPr>
          <p:cNvPr id="389" name="直線コネクタ 388">
            <a:extLst>
              <a:ext uri="{FF2B5EF4-FFF2-40B4-BE49-F238E27FC236}">
                <a16:creationId xmlns:a16="http://schemas.microsoft.com/office/drawing/2014/main" id="{068B1FD5-84D4-4F86-AFD9-90681009E764}"/>
              </a:ext>
            </a:extLst>
          </p:cNvPr>
          <p:cNvCxnSpPr>
            <a:cxnSpLocks/>
            <a:stCxn id="383" idx="0"/>
          </p:cNvCxnSpPr>
          <p:nvPr/>
        </p:nvCxnSpPr>
        <p:spPr>
          <a:xfrm>
            <a:off x="3556217" y="2872001"/>
            <a:ext cx="54630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0" name="円/楕円 701">
            <a:extLst>
              <a:ext uri="{FF2B5EF4-FFF2-40B4-BE49-F238E27FC236}">
                <a16:creationId xmlns:a16="http://schemas.microsoft.com/office/drawing/2014/main" id="{CEC8B7A0-4797-4684-B956-E90C455C3412}"/>
              </a:ext>
            </a:extLst>
          </p:cNvPr>
          <p:cNvSpPr>
            <a:spLocks noChangeAspect="1"/>
          </p:cNvSpPr>
          <p:nvPr/>
        </p:nvSpPr>
        <p:spPr>
          <a:xfrm>
            <a:off x="6697644" y="3138576"/>
            <a:ext cx="52302" cy="5230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51656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7" name="グループ化 126">
            <a:extLst>
              <a:ext uri="{FF2B5EF4-FFF2-40B4-BE49-F238E27FC236}">
                <a16:creationId xmlns:a16="http://schemas.microsoft.com/office/drawing/2014/main" id="{75D66A7C-EE5E-499E-99E1-F25CF1EDD4BB}"/>
              </a:ext>
            </a:extLst>
          </p:cNvPr>
          <p:cNvGrpSpPr/>
          <p:nvPr/>
        </p:nvGrpSpPr>
        <p:grpSpPr>
          <a:xfrm>
            <a:off x="553787" y="1610316"/>
            <a:ext cx="10855825" cy="3294468"/>
            <a:chOff x="668087" y="-1132884"/>
            <a:chExt cx="10855825" cy="3294468"/>
          </a:xfrm>
        </p:grpSpPr>
        <p:pic>
          <p:nvPicPr>
            <p:cNvPr id="54" name="図 53">
              <a:extLst>
                <a:ext uri="{FF2B5EF4-FFF2-40B4-BE49-F238E27FC236}">
                  <a16:creationId xmlns:a16="http://schemas.microsoft.com/office/drawing/2014/main" id="{CF51900E-DC58-4FC6-BAF9-D445C22C824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47637" y="-209760"/>
              <a:ext cx="2976275" cy="1806037"/>
            </a:xfrm>
            <a:prstGeom prst="rect">
              <a:avLst/>
            </a:prstGeom>
          </p:spPr>
        </p:pic>
        <p:pic>
          <p:nvPicPr>
            <p:cNvPr id="33" name="図 32">
              <a:extLst>
                <a:ext uri="{FF2B5EF4-FFF2-40B4-BE49-F238E27FC236}">
                  <a16:creationId xmlns:a16="http://schemas.microsoft.com/office/drawing/2014/main" id="{6BD03BB6-6D50-414D-B1E4-84D6D835126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7862" y="-214142"/>
              <a:ext cx="2976275" cy="1806037"/>
            </a:xfrm>
            <a:prstGeom prst="rect">
              <a:avLst/>
            </a:prstGeom>
          </p:spPr>
        </p:pic>
        <p:pic>
          <p:nvPicPr>
            <p:cNvPr id="31" name="図 30">
              <a:extLst>
                <a:ext uri="{FF2B5EF4-FFF2-40B4-BE49-F238E27FC236}">
                  <a16:creationId xmlns:a16="http://schemas.microsoft.com/office/drawing/2014/main" id="{DE642FCD-A1FA-4027-A9D3-0A3C62AC4F3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8087" y="-217641"/>
              <a:ext cx="2976275" cy="1806037"/>
            </a:xfrm>
            <a:prstGeom prst="rect">
              <a:avLst/>
            </a:prstGeom>
          </p:spPr>
        </p:pic>
        <p:cxnSp>
          <p:nvCxnSpPr>
            <p:cNvPr id="22" name="直線コネクタ 21">
              <a:extLst>
                <a:ext uri="{FF2B5EF4-FFF2-40B4-BE49-F238E27FC236}">
                  <a16:creationId xmlns:a16="http://schemas.microsoft.com/office/drawing/2014/main" id="{C7E6B27B-BCA7-445E-A704-079FC5C15B1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072055" y="1377749"/>
              <a:ext cx="1" cy="783835"/>
            </a:xfrm>
            <a:prstGeom prst="line">
              <a:avLst/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線コネクタ 25">
              <a:extLst>
                <a:ext uri="{FF2B5EF4-FFF2-40B4-BE49-F238E27FC236}">
                  <a16:creationId xmlns:a16="http://schemas.microsoft.com/office/drawing/2014/main" id="{6010B0CE-905D-4BA9-ACA7-C636AF45E56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030162" y="1377749"/>
              <a:ext cx="1" cy="783835"/>
            </a:xfrm>
            <a:prstGeom prst="line">
              <a:avLst/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線コネクタ 27">
              <a:extLst>
                <a:ext uri="{FF2B5EF4-FFF2-40B4-BE49-F238E27FC236}">
                  <a16:creationId xmlns:a16="http://schemas.microsoft.com/office/drawing/2014/main" id="{FF04D774-9D53-4CEF-99B1-697C9634982F}"/>
                </a:ext>
              </a:extLst>
            </p:cNvPr>
            <p:cNvCxnSpPr>
              <a:cxnSpLocks/>
            </p:cNvCxnSpPr>
            <p:nvPr/>
          </p:nvCxnSpPr>
          <p:spPr>
            <a:xfrm>
              <a:off x="2072054" y="2161584"/>
              <a:ext cx="3958107" cy="0"/>
            </a:xfrm>
            <a:prstGeom prst="line">
              <a:avLst/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線コネクタ 34">
              <a:extLst>
                <a:ext uri="{FF2B5EF4-FFF2-40B4-BE49-F238E27FC236}">
                  <a16:creationId xmlns:a16="http://schemas.microsoft.com/office/drawing/2014/main" id="{59E2E95C-6D19-4A54-B9B7-0FBD9B3A714D}"/>
                </a:ext>
              </a:extLst>
            </p:cNvPr>
            <p:cNvCxnSpPr/>
            <p:nvPr/>
          </p:nvCxnSpPr>
          <p:spPr>
            <a:xfrm>
              <a:off x="2465915" y="1377749"/>
              <a:ext cx="0" cy="31309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線コネクタ 35">
              <a:extLst>
                <a:ext uri="{FF2B5EF4-FFF2-40B4-BE49-F238E27FC236}">
                  <a16:creationId xmlns:a16="http://schemas.microsoft.com/office/drawing/2014/main" id="{8F44F3DE-2FD4-4111-8605-B5EC845189B9}"/>
                </a:ext>
              </a:extLst>
            </p:cNvPr>
            <p:cNvCxnSpPr>
              <a:cxnSpLocks/>
            </p:cNvCxnSpPr>
            <p:nvPr/>
          </p:nvCxnSpPr>
          <p:spPr>
            <a:xfrm>
              <a:off x="2465915" y="1690839"/>
              <a:ext cx="3955831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線コネクタ 38">
              <a:extLst>
                <a:ext uri="{FF2B5EF4-FFF2-40B4-BE49-F238E27FC236}">
                  <a16:creationId xmlns:a16="http://schemas.microsoft.com/office/drawing/2014/main" id="{FDAC19F2-6567-4416-B699-868B3F8204B8}"/>
                </a:ext>
              </a:extLst>
            </p:cNvPr>
            <p:cNvCxnSpPr/>
            <p:nvPr/>
          </p:nvCxnSpPr>
          <p:spPr>
            <a:xfrm>
              <a:off x="6421746" y="1377749"/>
              <a:ext cx="0" cy="31309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線コネクタ 42">
              <a:extLst>
                <a:ext uri="{FF2B5EF4-FFF2-40B4-BE49-F238E27FC236}">
                  <a16:creationId xmlns:a16="http://schemas.microsoft.com/office/drawing/2014/main" id="{77DB1D05-5DD4-4629-81F6-860D608D6013}"/>
                </a:ext>
              </a:extLst>
            </p:cNvPr>
            <p:cNvCxnSpPr>
              <a:cxnSpLocks/>
            </p:cNvCxnSpPr>
            <p:nvPr/>
          </p:nvCxnSpPr>
          <p:spPr>
            <a:xfrm>
              <a:off x="2216294" y="1377749"/>
              <a:ext cx="0" cy="640224"/>
            </a:xfrm>
            <a:prstGeom prst="line">
              <a:avLst/>
            </a:prstGeom>
            <a:ln w="381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線コネクタ 44">
              <a:extLst>
                <a:ext uri="{FF2B5EF4-FFF2-40B4-BE49-F238E27FC236}">
                  <a16:creationId xmlns:a16="http://schemas.microsoft.com/office/drawing/2014/main" id="{EAAFEA8B-6AA1-4D49-9BB9-6D7E2CBE8AB3}"/>
                </a:ext>
              </a:extLst>
            </p:cNvPr>
            <p:cNvCxnSpPr>
              <a:cxnSpLocks/>
            </p:cNvCxnSpPr>
            <p:nvPr/>
          </p:nvCxnSpPr>
          <p:spPr>
            <a:xfrm>
              <a:off x="6156360" y="1377749"/>
              <a:ext cx="0" cy="640224"/>
            </a:xfrm>
            <a:prstGeom prst="line">
              <a:avLst/>
            </a:prstGeom>
            <a:ln w="381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線コネクタ 45">
              <a:extLst>
                <a:ext uri="{FF2B5EF4-FFF2-40B4-BE49-F238E27FC236}">
                  <a16:creationId xmlns:a16="http://schemas.microsoft.com/office/drawing/2014/main" id="{75A7AD7B-71E5-4B59-8108-F7515C4FD4E2}"/>
                </a:ext>
              </a:extLst>
            </p:cNvPr>
            <p:cNvCxnSpPr>
              <a:cxnSpLocks/>
            </p:cNvCxnSpPr>
            <p:nvPr/>
          </p:nvCxnSpPr>
          <p:spPr>
            <a:xfrm>
              <a:off x="2341104" y="1377749"/>
              <a:ext cx="0" cy="640224"/>
            </a:xfrm>
            <a:prstGeom prst="line">
              <a:avLst/>
            </a:prstGeom>
            <a:ln w="381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線コネクタ 46">
              <a:extLst>
                <a:ext uri="{FF2B5EF4-FFF2-40B4-BE49-F238E27FC236}">
                  <a16:creationId xmlns:a16="http://schemas.microsoft.com/office/drawing/2014/main" id="{0D949538-1141-461E-9847-E44C474F9D32}"/>
                </a:ext>
              </a:extLst>
            </p:cNvPr>
            <p:cNvCxnSpPr>
              <a:cxnSpLocks/>
            </p:cNvCxnSpPr>
            <p:nvPr/>
          </p:nvCxnSpPr>
          <p:spPr>
            <a:xfrm>
              <a:off x="6294307" y="1377749"/>
              <a:ext cx="0" cy="640224"/>
            </a:xfrm>
            <a:prstGeom prst="line">
              <a:avLst/>
            </a:prstGeom>
            <a:ln w="381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線コネクタ 47">
              <a:extLst>
                <a:ext uri="{FF2B5EF4-FFF2-40B4-BE49-F238E27FC236}">
                  <a16:creationId xmlns:a16="http://schemas.microsoft.com/office/drawing/2014/main" id="{316C8206-5184-4669-8303-D648AD87BBCD}"/>
                </a:ext>
              </a:extLst>
            </p:cNvPr>
            <p:cNvCxnSpPr>
              <a:cxnSpLocks/>
            </p:cNvCxnSpPr>
            <p:nvPr/>
          </p:nvCxnSpPr>
          <p:spPr>
            <a:xfrm>
              <a:off x="2200529" y="2000894"/>
              <a:ext cx="4093778" cy="0"/>
            </a:xfrm>
            <a:prstGeom prst="line">
              <a:avLst/>
            </a:prstGeom>
            <a:ln w="381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線コネクタ 50">
              <a:extLst>
                <a:ext uri="{FF2B5EF4-FFF2-40B4-BE49-F238E27FC236}">
                  <a16:creationId xmlns:a16="http://schemas.microsoft.com/office/drawing/2014/main" id="{DF610703-1761-4ED3-B410-34FC9823BB4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014015" y="1377749"/>
              <a:ext cx="1" cy="783835"/>
            </a:xfrm>
            <a:prstGeom prst="line">
              <a:avLst/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線コネクタ 51">
              <a:extLst>
                <a:ext uri="{FF2B5EF4-FFF2-40B4-BE49-F238E27FC236}">
                  <a16:creationId xmlns:a16="http://schemas.microsoft.com/office/drawing/2014/main" id="{D2CC59B9-CE67-44F1-B789-7056A1A9B3B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972122" y="1377749"/>
              <a:ext cx="1" cy="783835"/>
            </a:xfrm>
            <a:prstGeom prst="line">
              <a:avLst/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線コネクタ 52">
              <a:extLst>
                <a:ext uri="{FF2B5EF4-FFF2-40B4-BE49-F238E27FC236}">
                  <a16:creationId xmlns:a16="http://schemas.microsoft.com/office/drawing/2014/main" id="{622F56BE-3F58-4406-86AF-9E4D05B85360}"/>
                </a:ext>
              </a:extLst>
            </p:cNvPr>
            <p:cNvCxnSpPr>
              <a:cxnSpLocks/>
            </p:cNvCxnSpPr>
            <p:nvPr/>
          </p:nvCxnSpPr>
          <p:spPr>
            <a:xfrm>
              <a:off x="6014014" y="2161584"/>
              <a:ext cx="3958107" cy="0"/>
            </a:xfrm>
            <a:prstGeom prst="line">
              <a:avLst/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線コネクタ 54">
              <a:extLst>
                <a:ext uri="{FF2B5EF4-FFF2-40B4-BE49-F238E27FC236}">
                  <a16:creationId xmlns:a16="http://schemas.microsoft.com/office/drawing/2014/main" id="{2C6A0EDC-407C-44B8-B8D4-3347DE259963}"/>
                </a:ext>
              </a:extLst>
            </p:cNvPr>
            <p:cNvCxnSpPr/>
            <p:nvPr/>
          </p:nvCxnSpPr>
          <p:spPr>
            <a:xfrm>
              <a:off x="6409184" y="1384771"/>
              <a:ext cx="0" cy="31309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線コネクタ 55">
              <a:extLst>
                <a:ext uri="{FF2B5EF4-FFF2-40B4-BE49-F238E27FC236}">
                  <a16:creationId xmlns:a16="http://schemas.microsoft.com/office/drawing/2014/main" id="{D9F0C6BC-7348-4899-995F-8BC0443431E5}"/>
                </a:ext>
              </a:extLst>
            </p:cNvPr>
            <p:cNvCxnSpPr>
              <a:cxnSpLocks/>
            </p:cNvCxnSpPr>
            <p:nvPr/>
          </p:nvCxnSpPr>
          <p:spPr>
            <a:xfrm>
              <a:off x="6409184" y="1697861"/>
              <a:ext cx="3955831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線コネクタ 56">
              <a:extLst>
                <a:ext uri="{FF2B5EF4-FFF2-40B4-BE49-F238E27FC236}">
                  <a16:creationId xmlns:a16="http://schemas.microsoft.com/office/drawing/2014/main" id="{F3C99891-D394-4F58-B8D9-AC653BF44984}"/>
                </a:ext>
              </a:extLst>
            </p:cNvPr>
            <p:cNvCxnSpPr/>
            <p:nvPr/>
          </p:nvCxnSpPr>
          <p:spPr>
            <a:xfrm>
              <a:off x="10365015" y="1384771"/>
              <a:ext cx="0" cy="31309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線コネクタ 57">
              <a:extLst>
                <a:ext uri="{FF2B5EF4-FFF2-40B4-BE49-F238E27FC236}">
                  <a16:creationId xmlns:a16="http://schemas.microsoft.com/office/drawing/2014/main" id="{79F3D1C7-1CA6-47AA-A102-391BCD7F03BD}"/>
                </a:ext>
              </a:extLst>
            </p:cNvPr>
            <p:cNvCxnSpPr>
              <a:cxnSpLocks/>
            </p:cNvCxnSpPr>
            <p:nvPr/>
          </p:nvCxnSpPr>
          <p:spPr>
            <a:xfrm>
              <a:off x="6159563" y="1384771"/>
              <a:ext cx="0" cy="640224"/>
            </a:xfrm>
            <a:prstGeom prst="line">
              <a:avLst/>
            </a:prstGeom>
            <a:ln w="381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線コネクタ 58">
              <a:extLst>
                <a:ext uri="{FF2B5EF4-FFF2-40B4-BE49-F238E27FC236}">
                  <a16:creationId xmlns:a16="http://schemas.microsoft.com/office/drawing/2014/main" id="{34D08EAD-8C73-45B0-97B3-594AF9D84AE1}"/>
                </a:ext>
              </a:extLst>
            </p:cNvPr>
            <p:cNvCxnSpPr>
              <a:cxnSpLocks/>
            </p:cNvCxnSpPr>
            <p:nvPr/>
          </p:nvCxnSpPr>
          <p:spPr>
            <a:xfrm>
              <a:off x="10099629" y="1384771"/>
              <a:ext cx="0" cy="640224"/>
            </a:xfrm>
            <a:prstGeom prst="line">
              <a:avLst/>
            </a:prstGeom>
            <a:ln w="381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線コネクタ 59">
              <a:extLst>
                <a:ext uri="{FF2B5EF4-FFF2-40B4-BE49-F238E27FC236}">
                  <a16:creationId xmlns:a16="http://schemas.microsoft.com/office/drawing/2014/main" id="{B2B4EDAD-A7E8-4D93-97AF-2D8C5D0ADF4E}"/>
                </a:ext>
              </a:extLst>
            </p:cNvPr>
            <p:cNvCxnSpPr>
              <a:cxnSpLocks/>
            </p:cNvCxnSpPr>
            <p:nvPr/>
          </p:nvCxnSpPr>
          <p:spPr>
            <a:xfrm>
              <a:off x="6284373" y="1384771"/>
              <a:ext cx="0" cy="640224"/>
            </a:xfrm>
            <a:prstGeom prst="line">
              <a:avLst/>
            </a:prstGeom>
            <a:ln w="381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線コネクタ 60">
              <a:extLst>
                <a:ext uri="{FF2B5EF4-FFF2-40B4-BE49-F238E27FC236}">
                  <a16:creationId xmlns:a16="http://schemas.microsoft.com/office/drawing/2014/main" id="{E0CB2649-DD80-4534-8B7B-7092F6498CB8}"/>
                </a:ext>
              </a:extLst>
            </p:cNvPr>
            <p:cNvCxnSpPr>
              <a:cxnSpLocks/>
            </p:cNvCxnSpPr>
            <p:nvPr/>
          </p:nvCxnSpPr>
          <p:spPr>
            <a:xfrm>
              <a:off x="10237576" y="1384771"/>
              <a:ext cx="0" cy="640224"/>
            </a:xfrm>
            <a:prstGeom prst="line">
              <a:avLst/>
            </a:prstGeom>
            <a:ln w="381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線コネクタ 61">
              <a:extLst>
                <a:ext uri="{FF2B5EF4-FFF2-40B4-BE49-F238E27FC236}">
                  <a16:creationId xmlns:a16="http://schemas.microsoft.com/office/drawing/2014/main" id="{501AAED1-C4B5-4F0E-B740-FEF681C8AF52}"/>
                </a:ext>
              </a:extLst>
            </p:cNvPr>
            <p:cNvCxnSpPr>
              <a:cxnSpLocks/>
            </p:cNvCxnSpPr>
            <p:nvPr/>
          </p:nvCxnSpPr>
          <p:spPr>
            <a:xfrm>
              <a:off x="6143798" y="2007916"/>
              <a:ext cx="4093778" cy="0"/>
            </a:xfrm>
            <a:prstGeom prst="line">
              <a:avLst/>
            </a:prstGeom>
            <a:ln w="381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線コネクタ 63">
              <a:extLst>
                <a:ext uri="{FF2B5EF4-FFF2-40B4-BE49-F238E27FC236}">
                  <a16:creationId xmlns:a16="http://schemas.microsoft.com/office/drawing/2014/main" id="{5E5D3CBA-9935-4BCF-8AC5-82B8A079FF6C}"/>
                </a:ext>
              </a:extLst>
            </p:cNvPr>
            <p:cNvCxnSpPr/>
            <p:nvPr/>
          </p:nvCxnSpPr>
          <p:spPr>
            <a:xfrm flipV="1">
              <a:off x="7353071" y="-574651"/>
              <a:ext cx="0" cy="506027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線コネクタ 64">
              <a:extLst>
                <a:ext uri="{FF2B5EF4-FFF2-40B4-BE49-F238E27FC236}">
                  <a16:creationId xmlns:a16="http://schemas.microsoft.com/office/drawing/2014/main" id="{8B64AB3F-9AF9-496C-B96F-4CA40AF626FC}"/>
                </a:ext>
              </a:extLst>
            </p:cNvPr>
            <p:cNvCxnSpPr/>
            <p:nvPr/>
          </p:nvCxnSpPr>
          <p:spPr>
            <a:xfrm flipV="1">
              <a:off x="2507342" y="-555417"/>
              <a:ext cx="0" cy="506027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線コネクタ 65">
              <a:extLst>
                <a:ext uri="{FF2B5EF4-FFF2-40B4-BE49-F238E27FC236}">
                  <a16:creationId xmlns:a16="http://schemas.microsoft.com/office/drawing/2014/main" id="{24233372-5105-4B1D-B7A2-FA545E2594F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507342" y="-555418"/>
              <a:ext cx="4845729" cy="1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線コネクタ 68">
              <a:extLst>
                <a:ext uri="{FF2B5EF4-FFF2-40B4-BE49-F238E27FC236}">
                  <a16:creationId xmlns:a16="http://schemas.microsoft.com/office/drawing/2014/main" id="{DE5D15B5-C371-4676-AF12-A2D51A348C3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234702" y="-673594"/>
              <a:ext cx="0" cy="604970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線コネクタ 69">
              <a:extLst>
                <a:ext uri="{FF2B5EF4-FFF2-40B4-BE49-F238E27FC236}">
                  <a16:creationId xmlns:a16="http://schemas.microsoft.com/office/drawing/2014/main" id="{DAAD45F2-35E1-478B-AF01-A20FF54C155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88973" y="-654360"/>
              <a:ext cx="0" cy="585736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線コネクタ 70">
              <a:extLst>
                <a:ext uri="{FF2B5EF4-FFF2-40B4-BE49-F238E27FC236}">
                  <a16:creationId xmlns:a16="http://schemas.microsoft.com/office/drawing/2014/main" id="{10779F0E-3BC4-4CA3-9EB3-4F74F63DE9A8}"/>
                </a:ext>
              </a:extLst>
            </p:cNvPr>
            <p:cNvCxnSpPr>
              <a:cxnSpLocks/>
            </p:cNvCxnSpPr>
            <p:nvPr/>
          </p:nvCxnSpPr>
          <p:spPr>
            <a:xfrm>
              <a:off x="2388973" y="-654361"/>
              <a:ext cx="4845729" cy="0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線コネクタ 77">
              <a:extLst>
                <a:ext uri="{FF2B5EF4-FFF2-40B4-BE49-F238E27FC236}">
                  <a16:creationId xmlns:a16="http://schemas.microsoft.com/office/drawing/2014/main" id="{C8BBBB21-3B1C-4B9E-A3D5-81D3C08AC09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098578" y="-760890"/>
              <a:ext cx="0" cy="692266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線コネクタ 78">
              <a:extLst>
                <a:ext uri="{FF2B5EF4-FFF2-40B4-BE49-F238E27FC236}">
                  <a16:creationId xmlns:a16="http://schemas.microsoft.com/office/drawing/2014/main" id="{7DCDA8AD-509C-422C-84CF-828A6C45E69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252849" y="-741657"/>
              <a:ext cx="0" cy="673033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線コネクタ 79">
              <a:extLst>
                <a:ext uri="{FF2B5EF4-FFF2-40B4-BE49-F238E27FC236}">
                  <a16:creationId xmlns:a16="http://schemas.microsoft.com/office/drawing/2014/main" id="{FA287425-791A-4C66-B54E-4649C1163AF7}"/>
                </a:ext>
              </a:extLst>
            </p:cNvPr>
            <p:cNvCxnSpPr>
              <a:cxnSpLocks/>
            </p:cNvCxnSpPr>
            <p:nvPr/>
          </p:nvCxnSpPr>
          <p:spPr>
            <a:xfrm>
              <a:off x="2252849" y="-741658"/>
              <a:ext cx="4845729" cy="0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線コネクタ 89">
              <a:extLst>
                <a:ext uri="{FF2B5EF4-FFF2-40B4-BE49-F238E27FC236}">
                  <a16:creationId xmlns:a16="http://schemas.microsoft.com/office/drawing/2014/main" id="{7973280D-0F56-4B84-88A1-BF89AF346AE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80209" y="-865942"/>
              <a:ext cx="0" cy="797318"/>
            </a:xfrm>
            <a:prstGeom prst="line">
              <a:avLst/>
            </a:prstGeom>
            <a:ln w="2857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直線コネクタ 90">
              <a:extLst>
                <a:ext uri="{FF2B5EF4-FFF2-40B4-BE49-F238E27FC236}">
                  <a16:creationId xmlns:a16="http://schemas.microsoft.com/office/drawing/2014/main" id="{39577C93-6BF0-4039-A74F-C611884892D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134480" y="-846708"/>
              <a:ext cx="0" cy="778084"/>
            </a:xfrm>
            <a:prstGeom prst="line">
              <a:avLst/>
            </a:prstGeom>
            <a:ln w="2857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直線コネクタ 91">
              <a:extLst>
                <a:ext uri="{FF2B5EF4-FFF2-40B4-BE49-F238E27FC236}">
                  <a16:creationId xmlns:a16="http://schemas.microsoft.com/office/drawing/2014/main" id="{EB11A967-162A-462C-BF86-206386BB9D1B}"/>
                </a:ext>
              </a:extLst>
            </p:cNvPr>
            <p:cNvCxnSpPr>
              <a:cxnSpLocks/>
            </p:cNvCxnSpPr>
            <p:nvPr/>
          </p:nvCxnSpPr>
          <p:spPr>
            <a:xfrm>
              <a:off x="2134480" y="-846710"/>
              <a:ext cx="4845729" cy="0"/>
            </a:xfrm>
            <a:prstGeom prst="line">
              <a:avLst/>
            </a:prstGeom>
            <a:ln w="2857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直線コネクタ 100">
              <a:extLst>
                <a:ext uri="{FF2B5EF4-FFF2-40B4-BE49-F238E27FC236}">
                  <a16:creationId xmlns:a16="http://schemas.microsoft.com/office/drawing/2014/main" id="{65E751C6-8681-4144-B74A-EC30C0EE013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004940" y="-995725"/>
              <a:ext cx="0" cy="927101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直線コネクタ 102">
              <a:extLst>
                <a:ext uri="{FF2B5EF4-FFF2-40B4-BE49-F238E27FC236}">
                  <a16:creationId xmlns:a16="http://schemas.microsoft.com/office/drawing/2014/main" id="{4F0A27D8-35BF-498E-B12A-58BAE0405BF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293720" y="-976491"/>
              <a:ext cx="0" cy="927101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線コネクタ 103">
              <a:extLst>
                <a:ext uri="{FF2B5EF4-FFF2-40B4-BE49-F238E27FC236}">
                  <a16:creationId xmlns:a16="http://schemas.microsoft.com/office/drawing/2014/main" id="{3B018B0B-D63C-4653-8871-05DC9652A81C}"/>
                </a:ext>
              </a:extLst>
            </p:cNvPr>
            <p:cNvCxnSpPr>
              <a:cxnSpLocks/>
            </p:cNvCxnSpPr>
            <p:nvPr/>
          </p:nvCxnSpPr>
          <p:spPr>
            <a:xfrm>
              <a:off x="2004940" y="-976491"/>
              <a:ext cx="9288780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直線コネクタ 106">
              <a:extLst>
                <a:ext uri="{FF2B5EF4-FFF2-40B4-BE49-F238E27FC236}">
                  <a16:creationId xmlns:a16="http://schemas.microsoft.com/office/drawing/2014/main" id="{DC763AD2-46CF-4AB5-AAC4-05573F7FE0F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60160" y="-1132884"/>
              <a:ext cx="0" cy="1064260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直線コネクタ 107">
              <a:extLst>
                <a:ext uri="{FF2B5EF4-FFF2-40B4-BE49-F238E27FC236}">
                  <a16:creationId xmlns:a16="http://schemas.microsoft.com/office/drawing/2014/main" id="{18E30EAA-CB29-4E14-A3D5-80D4BFA198F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148940" y="-1113650"/>
              <a:ext cx="0" cy="1045026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直線コネクタ 108">
              <a:extLst>
                <a:ext uri="{FF2B5EF4-FFF2-40B4-BE49-F238E27FC236}">
                  <a16:creationId xmlns:a16="http://schemas.microsoft.com/office/drawing/2014/main" id="{82484638-EF31-4362-A044-BEE32FB57089}"/>
                </a:ext>
              </a:extLst>
            </p:cNvPr>
            <p:cNvCxnSpPr>
              <a:cxnSpLocks/>
            </p:cNvCxnSpPr>
            <p:nvPr/>
          </p:nvCxnSpPr>
          <p:spPr>
            <a:xfrm>
              <a:off x="1860160" y="-1113651"/>
              <a:ext cx="9288780" cy="0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383368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B744CED7-780E-47C9-B7A3-A3334C82C30C}"/>
              </a:ext>
            </a:extLst>
          </p:cNvPr>
          <p:cNvGrpSpPr/>
          <p:nvPr/>
        </p:nvGrpSpPr>
        <p:grpSpPr>
          <a:xfrm>
            <a:off x="1838896" y="56768"/>
            <a:ext cx="10143617" cy="5293948"/>
            <a:chOff x="1842907" y="68800"/>
            <a:chExt cx="10143617" cy="5293948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AD7D0E3B-74A0-4BEB-AE33-13FC6F7E67DD}"/>
                </a:ext>
              </a:extLst>
            </p:cNvPr>
            <p:cNvGrpSpPr/>
            <p:nvPr/>
          </p:nvGrpSpPr>
          <p:grpSpPr>
            <a:xfrm rot="16200000">
              <a:off x="1808745" y="3365221"/>
              <a:ext cx="718596" cy="650272"/>
              <a:chOff x="6721947" y="5223145"/>
              <a:chExt cx="718596" cy="650272"/>
            </a:xfrm>
          </p:grpSpPr>
          <p:cxnSp>
            <p:nvCxnSpPr>
              <p:cNvPr id="292" name="直線コネクタ 291">
                <a:extLst>
                  <a:ext uri="{FF2B5EF4-FFF2-40B4-BE49-F238E27FC236}">
                    <a16:creationId xmlns:a16="http://schemas.microsoft.com/office/drawing/2014/main" id="{119B9B85-09B0-47EA-AB1A-A7F14B715FEA}"/>
                  </a:ext>
                </a:extLst>
              </p:cNvPr>
              <p:cNvCxnSpPr/>
              <p:nvPr/>
            </p:nvCxnSpPr>
            <p:spPr>
              <a:xfrm rot="5400000" flipH="1" flipV="1">
                <a:off x="6869834" y="5406386"/>
                <a:ext cx="0" cy="295774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3" name="直線コネクタ 292">
                <a:extLst>
                  <a:ext uri="{FF2B5EF4-FFF2-40B4-BE49-F238E27FC236}">
                    <a16:creationId xmlns:a16="http://schemas.microsoft.com/office/drawing/2014/main" id="{FC8EC6B4-AA13-426A-A942-FE2A78B0E391}"/>
                  </a:ext>
                </a:extLst>
              </p:cNvPr>
              <p:cNvCxnSpPr/>
              <p:nvPr/>
            </p:nvCxnSpPr>
            <p:spPr>
              <a:xfrm rot="5400000" flipV="1">
                <a:off x="7265844" y="5373585"/>
                <a:ext cx="0" cy="34939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4" name="直線コネクタ 293">
                <a:extLst>
                  <a:ext uri="{FF2B5EF4-FFF2-40B4-BE49-F238E27FC236}">
                    <a16:creationId xmlns:a16="http://schemas.microsoft.com/office/drawing/2014/main" id="{E4193C1F-3990-472F-9677-9D32C2B564AE}"/>
                  </a:ext>
                </a:extLst>
              </p:cNvPr>
              <p:cNvCxnSpPr/>
              <p:nvPr/>
            </p:nvCxnSpPr>
            <p:spPr>
              <a:xfrm>
                <a:off x="7028593" y="5223145"/>
                <a:ext cx="0" cy="65027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5" name="直線コネクタ 294">
                <a:extLst>
                  <a:ext uri="{FF2B5EF4-FFF2-40B4-BE49-F238E27FC236}">
                    <a16:creationId xmlns:a16="http://schemas.microsoft.com/office/drawing/2014/main" id="{C9FE98EF-52FC-4834-8FEA-C554A9A2DE7C}"/>
                  </a:ext>
                </a:extLst>
              </p:cNvPr>
              <p:cNvCxnSpPr/>
              <p:nvPr/>
            </p:nvCxnSpPr>
            <p:spPr>
              <a:xfrm>
                <a:off x="7098146" y="5335524"/>
                <a:ext cx="0" cy="425515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5B7881E4-D315-4B8E-BC6F-504007EBC287}"/>
                </a:ext>
              </a:extLst>
            </p:cNvPr>
            <p:cNvGrpSpPr/>
            <p:nvPr/>
          </p:nvGrpSpPr>
          <p:grpSpPr>
            <a:xfrm rot="16200000">
              <a:off x="2479944" y="2828136"/>
              <a:ext cx="961762" cy="1578133"/>
              <a:chOff x="3769451" y="3151678"/>
              <a:chExt cx="961762" cy="1578133"/>
            </a:xfrm>
          </p:grpSpPr>
          <p:grpSp>
            <p:nvGrpSpPr>
              <p:cNvPr id="277" name="グループ化 276">
                <a:extLst>
                  <a:ext uri="{FF2B5EF4-FFF2-40B4-BE49-F238E27FC236}">
                    <a16:creationId xmlns:a16="http://schemas.microsoft.com/office/drawing/2014/main" id="{789B7903-B65C-4E37-973D-B6AC1D928C36}"/>
                  </a:ext>
                </a:extLst>
              </p:cNvPr>
              <p:cNvGrpSpPr/>
              <p:nvPr/>
            </p:nvGrpSpPr>
            <p:grpSpPr>
              <a:xfrm>
                <a:off x="4473497" y="3151678"/>
                <a:ext cx="257716" cy="1578133"/>
                <a:chOff x="1746924" y="1153976"/>
                <a:chExt cx="257716" cy="1578133"/>
              </a:xfrm>
            </p:grpSpPr>
            <p:grpSp>
              <p:nvGrpSpPr>
                <p:cNvPr id="286" name="グループ化 285">
                  <a:extLst>
                    <a:ext uri="{FF2B5EF4-FFF2-40B4-BE49-F238E27FC236}">
                      <a16:creationId xmlns:a16="http://schemas.microsoft.com/office/drawing/2014/main" id="{CFAFDBEB-03FB-49A3-8DDF-AE1B290C58C5}"/>
                    </a:ext>
                  </a:extLst>
                </p:cNvPr>
                <p:cNvGrpSpPr/>
                <p:nvPr/>
              </p:nvGrpSpPr>
              <p:grpSpPr>
                <a:xfrm>
                  <a:off x="1746924" y="1488752"/>
                  <a:ext cx="257716" cy="850950"/>
                  <a:chOff x="5322672" y="1854801"/>
                  <a:chExt cx="257716" cy="850950"/>
                </a:xfrm>
              </p:grpSpPr>
              <p:sp>
                <p:nvSpPr>
                  <p:cNvPr id="289" name="円/楕円 398">
                    <a:extLst>
                      <a:ext uri="{FF2B5EF4-FFF2-40B4-BE49-F238E27FC236}">
                        <a16:creationId xmlns:a16="http://schemas.microsoft.com/office/drawing/2014/main" id="{61A86F1A-D192-45D0-B205-4311A201C283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5322673" y="1854801"/>
                    <a:ext cx="108000" cy="108000"/>
                  </a:xfrm>
                  <a:prstGeom prst="ellipse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0" name="円/楕円 399">
                    <a:extLst>
                      <a:ext uri="{FF2B5EF4-FFF2-40B4-BE49-F238E27FC236}">
                        <a16:creationId xmlns:a16="http://schemas.microsoft.com/office/drawing/2014/main" id="{BF02AD3D-C09E-4EC7-86F6-0AFEE594C55C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5322672" y="2597751"/>
                    <a:ext cx="108000" cy="108000"/>
                  </a:xfrm>
                  <a:prstGeom prst="ellipse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cxnSp>
                <p:nvCxnSpPr>
                  <p:cNvPr id="291" name="直線コネクタ 290">
                    <a:extLst>
                      <a:ext uri="{FF2B5EF4-FFF2-40B4-BE49-F238E27FC236}">
                        <a16:creationId xmlns:a16="http://schemas.microsoft.com/office/drawing/2014/main" id="{74A6C031-9D65-4774-9693-F7FDAB7D2B4E}"/>
                      </a:ext>
                    </a:extLst>
                  </p:cNvPr>
                  <p:cNvCxnSpPr>
                    <a:stCxn id="289" idx="6"/>
                  </p:cNvCxnSpPr>
                  <p:nvPr/>
                </p:nvCxnSpPr>
                <p:spPr>
                  <a:xfrm>
                    <a:off x="5430673" y="1908801"/>
                    <a:ext cx="149715" cy="742950"/>
                  </a:xfrm>
                  <a:prstGeom prst="line">
                    <a:avLst/>
                  </a:prstGeom>
                  <a:ln w="1270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287" name="直線コネクタ 286">
                  <a:extLst>
                    <a:ext uri="{FF2B5EF4-FFF2-40B4-BE49-F238E27FC236}">
                      <a16:creationId xmlns:a16="http://schemas.microsoft.com/office/drawing/2014/main" id="{79732533-39C4-41C0-AA64-3B3B0085BFF7}"/>
                    </a:ext>
                  </a:extLst>
                </p:cNvPr>
                <p:cNvCxnSpPr/>
                <p:nvPr/>
              </p:nvCxnSpPr>
              <p:spPr>
                <a:xfrm rot="5400000" flipV="1">
                  <a:off x="1603312" y="2534495"/>
                  <a:ext cx="392406" cy="2821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8" name="直線コネクタ 287">
                  <a:extLst>
                    <a:ext uri="{FF2B5EF4-FFF2-40B4-BE49-F238E27FC236}">
                      <a16:creationId xmlns:a16="http://schemas.microsoft.com/office/drawing/2014/main" id="{AB2BDF25-EC41-44D2-ADAD-70C2B4885870}"/>
                    </a:ext>
                  </a:extLst>
                </p:cNvPr>
                <p:cNvCxnSpPr/>
                <p:nvPr/>
              </p:nvCxnSpPr>
              <p:spPr>
                <a:xfrm>
                  <a:off x="1798105" y="1153976"/>
                  <a:ext cx="0" cy="32599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78" name="グループ化 277">
                <a:extLst>
                  <a:ext uri="{FF2B5EF4-FFF2-40B4-BE49-F238E27FC236}">
                    <a16:creationId xmlns:a16="http://schemas.microsoft.com/office/drawing/2014/main" id="{6799009F-49E6-4CCB-B252-46C39BE39E8B}"/>
                  </a:ext>
                </a:extLst>
              </p:cNvPr>
              <p:cNvGrpSpPr/>
              <p:nvPr/>
            </p:nvGrpSpPr>
            <p:grpSpPr>
              <a:xfrm>
                <a:off x="3769451" y="3151678"/>
                <a:ext cx="257716" cy="1466791"/>
                <a:chOff x="1746924" y="1153976"/>
                <a:chExt cx="257716" cy="1466791"/>
              </a:xfrm>
            </p:grpSpPr>
            <p:grpSp>
              <p:nvGrpSpPr>
                <p:cNvPr id="280" name="グループ化 279">
                  <a:extLst>
                    <a:ext uri="{FF2B5EF4-FFF2-40B4-BE49-F238E27FC236}">
                      <a16:creationId xmlns:a16="http://schemas.microsoft.com/office/drawing/2014/main" id="{36814BB4-EA29-4A31-AA2D-43A2C9BD42C9}"/>
                    </a:ext>
                  </a:extLst>
                </p:cNvPr>
                <p:cNvGrpSpPr/>
                <p:nvPr/>
              </p:nvGrpSpPr>
              <p:grpSpPr>
                <a:xfrm>
                  <a:off x="1746924" y="1488752"/>
                  <a:ext cx="257716" cy="850950"/>
                  <a:chOff x="5322672" y="1854801"/>
                  <a:chExt cx="257716" cy="850950"/>
                </a:xfrm>
              </p:grpSpPr>
              <p:sp>
                <p:nvSpPr>
                  <p:cNvPr id="283" name="円/楕円 405">
                    <a:extLst>
                      <a:ext uri="{FF2B5EF4-FFF2-40B4-BE49-F238E27FC236}">
                        <a16:creationId xmlns:a16="http://schemas.microsoft.com/office/drawing/2014/main" id="{1B306A31-903D-4D92-9A3F-774355E77F2D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5322673" y="1854801"/>
                    <a:ext cx="108000" cy="108000"/>
                  </a:xfrm>
                  <a:prstGeom prst="ellipse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4" name="円/楕円 406">
                    <a:extLst>
                      <a:ext uri="{FF2B5EF4-FFF2-40B4-BE49-F238E27FC236}">
                        <a16:creationId xmlns:a16="http://schemas.microsoft.com/office/drawing/2014/main" id="{4604C65E-A38A-41EF-BD0B-C7E4E1A18EE1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5322672" y="2597751"/>
                    <a:ext cx="108000" cy="108000"/>
                  </a:xfrm>
                  <a:prstGeom prst="ellipse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cxnSp>
                <p:nvCxnSpPr>
                  <p:cNvPr id="285" name="直線コネクタ 284">
                    <a:extLst>
                      <a:ext uri="{FF2B5EF4-FFF2-40B4-BE49-F238E27FC236}">
                        <a16:creationId xmlns:a16="http://schemas.microsoft.com/office/drawing/2014/main" id="{B9037320-91CA-486C-81FD-0E053476BB44}"/>
                      </a:ext>
                    </a:extLst>
                  </p:cNvPr>
                  <p:cNvCxnSpPr>
                    <a:stCxn id="283" idx="6"/>
                  </p:cNvCxnSpPr>
                  <p:nvPr/>
                </p:nvCxnSpPr>
                <p:spPr>
                  <a:xfrm>
                    <a:off x="5430673" y="1908801"/>
                    <a:ext cx="149715" cy="742950"/>
                  </a:xfrm>
                  <a:prstGeom prst="line">
                    <a:avLst/>
                  </a:prstGeom>
                  <a:ln w="1270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281" name="直線コネクタ 280">
                  <a:extLst>
                    <a:ext uri="{FF2B5EF4-FFF2-40B4-BE49-F238E27FC236}">
                      <a16:creationId xmlns:a16="http://schemas.microsoft.com/office/drawing/2014/main" id="{F473451C-629A-4F05-B454-B90DA5A6B612}"/>
                    </a:ext>
                  </a:extLst>
                </p:cNvPr>
                <p:cNvCxnSpPr/>
                <p:nvPr/>
              </p:nvCxnSpPr>
              <p:spPr>
                <a:xfrm rot="5400000" flipV="1">
                  <a:off x="1658982" y="2478825"/>
                  <a:ext cx="281065" cy="282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2" name="直線コネクタ 281">
                  <a:extLst>
                    <a:ext uri="{FF2B5EF4-FFF2-40B4-BE49-F238E27FC236}">
                      <a16:creationId xmlns:a16="http://schemas.microsoft.com/office/drawing/2014/main" id="{DE0F3797-AD97-45EE-ADD4-2B1B83F41CEA}"/>
                    </a:ext>
                  </a:extLst>
                </p:cNvPr>
                <p:cNvCxnSpPr/>
                <p:nvPr/>
              </p:nvCxnSpPr>
              <p:spPr>
                <a:xfrm>
                  <a:off x="1798105" y="1153976"/>
                  <a:ext cx="0" cy="32599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79" name="直線コネクタ 278">
                <a:extLst>
                  <a:ext uri="{FF2B5EF4-FFF2-40B4-BE49-F238E27FC236}">
                    <a16:creationId xmlns:a16="http://schemas.microsoft.com/office/drawing/2014/main" id="{1792BE81-F424-41AB-80D7-27467EE865A5}"/>
                  </a:ext>
                </a:extLst>
              </p:cNvPr>
              <p:cNvCxnSpPr/>
              <p:nvPr/>
            </p:nvCxnSpPr>
            <p:spPr>
              <a:xfrm>
                <a:off x="3952309" y="3911929"/>
                <a:ext cx="680991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lg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E5116DEE-120F-4831-ACBB-1E7490FCA884}"/>
                </a:ext>
              </a:extLst>
            </p:cNvPr>
            <p:cNvGrpSpPr/>
            <p:nvPr/>
          </p:nvGrpSpPr>
          <p:grpSpPr>
            <a:xfrm>
              <a:off x="10284775" y="68800"/>
              <a:ext cx="1701749" cy="2498828"/>
              <a:chOff x="4579300" y="174917"/>
              <a:chExt cx="1701749" cy="2498828"/>
            </a:xfrm>
          </p:grpSpPr>
          <p:grpSp>
            <p:nvGrpSpPr>
              <p:cNvPr id="247" name="グループ化 246">
                <a:extLst>
                  <a:ext uri="{FF2B5EF4-FFF2-40B4-BE49-F238E27FC236}">
                    <a16:creationId xmlns:a16="http://schemas.microsoft.com/office/drawing/2014/main" id="{102AC4A2-D016-42ED-BBD1-22EE8D896593}"/>
                  </a:ext>
                </a:extLst>
              </p:cNvPr>
              <p:cNvGrpSpPr/>
              <p:nvPr/>
            </p:nvGrpSpPr>
            <p:grpSpPr>
              <a:xfrm>
                <a:off x="4579300" y="174917"/>
                <a:ext cx="1701749" cy="1863433"/>
                <a:chOff x="4375570" y="367550"/>
                <a:chExt cx="1701749" cy="1863433"/>
              </a:xfrm>
            </p:grpSpPr>
            <p:cxnSp>
              <p:nvCxnSpPr>
                <p:cNvPr id="254" name="直線コネクタ 253">
                  <a:extLst>
                    <a:ext uri="{FF2B5EF4-FFF2-40B4-BE49-F238E27FC236}">
                      <a16:creationId xmlns:a16="http://schemas.microsoft.com/office/drawing/2014/main" id="{D410D4EE-1519-497D-82C1-6A10AB7541A8}"/>
                    </a:ext>
                  </a:extLst>
                </p:cNvPr>
                <p:cNvCxnSpPr/>
                <p:nvPr/>
              </p:nvCxnSpPr>
              <p:spPr>
                <a:xfrm>
                  <a:off x="4617821" y="1277788"/>
                  <a:ext cx="1233749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  <a:prstDash val="lg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55" name="グループ化 254">
                  <a:extLst>
                    <a:ext uri="{FF2B5EF4-FFF2-40B4-BE49-F238E27FC236}">
                      <a16:creationId xmlns:a16="http://schemas.microsoft.com/office/drawing/2014/main" id="{E6AD6DF4-D285-4AC3-8126-A6690A316A6B}"/>
                    </a:ext>
                  </a:extLst>
                </p:cNvPr>
                <p:cNvGrpSpPr/>
                <p:nvPr/>
              </p:nvGrpSpPr>
              <p:grpSpPr>
                <a:xfrm>
                  <a:off x="4375570" y="367550"/>
                  <a:ext cx="1701749" cy="1863433"/>
                  <a:chOff x="6021193" y="1925941"/>
                  <a:chExt cx="1701749" cy="1863433"/>
                </a:xfrm>
              </p:grpSpPr>
              <p:cxnSp>
                <p:nvCxnSpPr>
                  <p:cNvPr id="256" name="直線コネクタ 255">
                    <a:extLst>
                      <a:ext uri="{FF2B5EF4-FFF2-40B4-BE49-F238E27FC236}">
                        <a16:creationId xmlns:a16="http://schemas.microsoft.com/office/drawing/2014/main" id="{6152D2CA-1733-4A71-9CA2-F9A41FA0FE44}"/>
                      </a:ext>
                    </a:extLst>
                  </p:cNvPr>
                  <p:cNvCxnSpPr>
                    <a:endCxn id="257" idx="2"/>
                  </p:cNvCxnSpPr>
                  <p:nvPr/>
                </p:nvCxnSpPr>
                <p:spPr>
                  <a:xfrm>
                    <a:off x="6263444" y="2103075"/>
                    <a:ext cx="432749" cy="2866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57" name="円/楕円 41">
                    <a:extLst>
                      <a:ext uri="{FF2B5EF4-FFF2-40B4-BE49-F238E27FC236}">
                        <a16:creationId xmlns:a16="http://schemas.microsoft.com/office/drawing/2014/main" id="{7AA65502-CA2A-406F-89E8-AF4541267811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6696193" y="1925941"/>
                    <a:ext cx="360000" cy="360000"/>
                  </a:xfrm>
                  <a:prstGeom prst="ellipse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kumimoji="1" lang="en-US" altLang="ja-JP" sz="2000" dirty="0">
                        <a:solidFill>
                          <a:schemeClr val="tx1"/>
                        </a:solidFill>
                        <a:latin typeface="+mj-lt"/>
                        <a:ea typeface="+mj-ea"/>
                      </a:rPr>
                      <a:t>M</a:t>
                    </a:r>
                    <a:endParaRPr kumimoji="1" lang="ja-JP" altLang="en-US" sz="2000" dirty="0">
                      <a:solidFill>
                        <a:schemeClr val="tx1"/>
                      </a:solidFill>
                      <a:latin typeface="+mj-lt"/>
                      <a:ea typeface="+mj-ea"/>
                    </a:endParaRPr>
                  </a:p>
                </p:txBody>
              </p:sp>
              <p:cxnSp>
                <p:nvCxnSpPr>
                  <p:cNvPr id="258" name="直線コネクタ 257">
                    <a:extLst>
                      <a:ext uri="{FF2B5EF4-FFF2-40B4-BE49-F238E27FC236}">
                        <a16:creationId xmlns:a16="http://schemas.microsoft.com/office/drawing/2014/main" id="{FCC27572-1277-41D1-8CE0-3980FAC09D59}"/>
                      </a:ext>
                    </a:extLst>
                  </p:cNvPr>
                  <p:cNvCxnSpPr/>
                  <p:nvPr/>
                </p:nvCxnSpPr>
                <p:spPr>
                  <a:xfrm>
                    <a:off x="7056193" y="2100209"/>
                    <a:ext cx="432749" cy="2866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259" name="グループ化 258">
                    <a:extLst>
                      <a:ext uri="{FF2B5EF4-FFF2-40B4-BE49-F238E27FC236}">
                        <a16:creationId xmlns:a16="http://schemas.microsoft.com/office/drawing/2014/main" id="{0A139720-E6E7-4603-91C5-21E9A54C9644}"/>
                      </a:ext>
                    </a:extLst>
                  </p:cNvPr>
                  <p:cNvGrpSpPr/>
                  <p:nvPr/>
                </p:nvGrpSpPr>
                <p:grpSpPr>
                  <a:xfrm>
                    <a:off x="7254942" y="2100209"/>
                    <a:ext cx="468000" cy="1689165"/>
                    <a:chOff x="1918416" y="276896"/>
                    <a:chExt cx="468000" cy="1689165"/>
                  </a:xfrm>
                </p:grpSpPr>
                <p:grpSp>
                  <p:nvGrpSpPr>
                    <p:cNvPr id="269" name="グループ化 268">
                      <a:extLst>
                        <a:ext uri="{FF2B5EF4-FFF2-40B4-BE49-F238E27FC236}">
                          <a16:creationId xmlns:a16="http://schemas.microsoft.com/office/drawing/2014/main" id="{C4CD3BE7-C7CC-44B2-958F-128AFF60290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918416" y="573252"/>
                      <a:ext cx="468000" cy="850950"/>
                      <a:chOff x="5142673" y="1854801"/>
                      <a:chExt cx="468000" cy="850950"/>
                    </a:xfrm>
                  </p:grpSpPr>
                  <p:sp>
                    <p:nvSpPr>
                      <p:cNvPr id="273" name="円/楕円 111">
                        <a:extLst>
                          <a:ext uri="{FF2B5EF4-FFF2-40B4-BE49-F238E27FC236}">
                            <a16:creationId xmlns:a16="http://schemas.microsoft.com/office/drawing/2014/main" id="{66194D0D-B58F-4BA8-8D4E-9EC6A1C17358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5322673" y="1854801"/>
                        <a:ext cx="108000" cy="108000"/>
                      </a:xfrm>
                      <a:prstGeom prst="ellipse">
                        <a:avLst/>
                      </a:prstGeom>
                      <a:no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74" name="円/楕円 112">
                        <a:extLst>
                          <a:ext uri="{FF2B5EF4-FFF2-40B4-BE49-F238E27FC236}">
                            <a16:creationId xmlns:a16="http://schemas.microsoft.com/office/drawing/2014/main" id="{7A574A47-E6AB-492D-A764-B84D154CE070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5142673" y="2594202"/>
                        <a:ext cx="108000" cy="108000"/>
                      </a:xfrm>
                      <a:prstGeom prst="ellipse">
                        <a:avLst/>
                      </a:prstGeom>
                      <a:no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75" name="円/楕円 113">
                        <a:extLst>
                          <a:ext uri="{FF2B5EF4-FFF2-40B4-BE49-F238E27FC236}">
                            <a16:creationId xmlns:a16="http://schemas.microsoft.com/office/drawing/2014/main" id="{833CA045-3ECC-472B-A34B-90623010B74E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5502673" y="2597751"/>
                        <a:ext cx="108000" cy="108000"/>
                      </a:xfrm>
                      <a:prstGeom prst="ellipse">
                        <a:avLst/>
                      </a:prstGeom>
                      <a:no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cxnSp>
                    <p:nvCxnSpPr>
                      <p:cNvPr id="276" name="直線コネクタ 275">
                        <a:extLst>
                          <a:ext uri="{FF2B5EF4-FFF2-40B4-BE49-F238E27FC236}">
                            <a16:creationId xmlns:a16="http://schemas.microsoft.com/office/drawing/2014/main" id="{FFA10FD1-CCC7-4802-9210-F42B5575839A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5376672" y="1962801"/>
                        <a:ext cx="1" cy="700713"/>
                      </a:xfrm>
                      <a:prstGeom prst="line">
                        <a:avLst/>
                      </a:prstGeom>
                      <a:ln w="12700"/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270" name="直線コネクタ 269">
                      <a:extLst>
                        <a:ext uri="{FF2B5EF4-FFF2-40B4-BE49-F238E27FC236}">
                          <a16:creationId xmlns:a16="http://schemas.microsoft.com/office/drawing/2014/main" id="{C25FE790-D7C4-4832-8115-719711876EAE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972416" y="1420653"/>
                      <a:ext cx="0" cy="270609"/>
                    </a:xfrm>
                    <a:prstGeom prst="line">
                      <a:avLst/>
                    </a:prstGeom>
                    <a:ln w="12700"/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1" name="直線コネクタ 270">
                      <a:extLst>
                        <a:ext uri="{FF2B5EF4-FFF2-40B4-BE49-F238E27FC236}">
                          <a16:creationId xmlns:a16="http://schemas.microsoft.com/office/drawing/2014/main" id="{20B254F0-1DF2-4F9E-BCAA-89B6BDE93A5A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2329859" y="1418558"/>
                      <a:ext cx="0" cy="547503"/>
                    </a:xfrm>
                    <a:prstGeom prst="line">
                      <a:avLst/>
                    </a:prstGeom>
                    <a:ln w="12700"/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2" name="直線コネクタ 271">
                      <a:extLst>
                        <a:ext uri="{FF2B5EF4-FFF2-40B4-BE49-F238E27FC236}">
                          <a16:creationId xmlns:a16="http://schemas.microsoft.com/office/drawing/2014/main" id="{2C27D2EF-8D5F-4887-89CE-356252818AF3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2152415" y="276896"/>
                      <a:ext cx="0" cy="296356"/>
                    </a:xfrm>
                    <a:prstGeom prst="line">
                      <a:avLst/>
                    </a:prstGeom>
                    <a:ln w="12700"/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60" name="グループ化 259">
                    <a:extLst>
                      <a:ext uri="{FF2B5EF4-FFF2-40B4-BE49-F238E27FC236}">
                        <a16:creationId xmlns:a16="http://schemas.microsoft.com/office/drawing/2014/main" id="{A3793D57-ECA2-493C-8911-20F2B9C6F88A}"/>
                      </a:ext>
                    </a:extLst>
                  </p:cNvPr>
                  <p:cNvGrpSpPr/>
                  <p:nvPr/>
                </p:nvGrpSpPr>
                <p:grpSpPr>
                  <a:xfrm>
                    <a:off x="6021193" y="2098114"/>
                    <a:ext cx="468000" cy="1691260"/>
                    <a:chOff x="1918416" y="276896"/>
                    <a:chExt cx="468000" cy="1691260"/>
                  </a:xfrm>
                </p:grpSpPr>
                <p:grpSp>
                  <p:nvGrpSpPr>
                    <p:cNvPr id="261" name="グループ化 260">
                      <a:extLst>
                        <a:ext uri="{FF2B5EF4-FFF2-40B4-BE49-F238E27FC236}">
                          <a16:creationId xmlns:a16="http://schemas.microsoft.com/office/drawing/2014/main" id="{BB13A377-E9FE-4F0E-BFAC-F0CF6870F6D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918416" y="573252"/>
                      <a:ext cx="468000" cy="850950"/>
                      <a:chOff x="5142673" y="1854801"/>
                      <a:chExt cx="468000" cy="850950"/>
                    </a:xfrm>
                  </p:grpSpPr>
                  <p:sp>
                    <p:nvSpPr>
                      <p:cNvPr id="265" name="円/楕円 120">
                        <a:extLst>
                          <a:ext uri="{FF2B5EF4-FFF2-40B4-BE49-F238E27FC236}">
                            <a16:creationId xmlns:a16="http://schemas.microsoft.com/office/drawing/2014/main" id="{4A188E0C-2A6D-43A5-9C86-B5F225B17CCA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5322673" y="1854801"/>
                        <a:ext cx="108000" cy="108000"/>
                      </a:xfrm>
                      <a:prstGeom prst="ellipse">
                        <a:avLst/>
                      </a:prstGeom>
                      <a:no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66" name="円/楕円 121">
                        <a:extLst>
                          <a:ext uri="{FF2B5EF4-FFF2-40B4-BE49-F238E27FC236}">
                            <a16:creationId xmlns:a16="http://schemas.microsoft.com/office/drawing/2014/main" id="{3031E02D-D0C1-4F0E-9EDD-F9B84BFC2A90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5142673" y="2594202"/>
                        <a:ext cx="108000" cy="108000"/>
                      </a:xfrm>
                      <a:prstGeom prst="ellipse">
                        <a:avLst/>
                      </a:prstGeom>
                      <a:no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67" name="円/楕円 122">
                        <a:extLst>
                          <a:ext uri="{FF2B5EF4-FFF2-40B4-BE49-F238E27FC236}">
                            <a16:creationId xmlns:a16="http://schemas.microsoft.com/office/drawing/2014/main" id="{9D666E83-62C2-4097-B755-A07378FC2F19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5502673" y="2597751"/>
                        <a:ext cx="108000" cy="108000"/>
                      </a:xfrm>
                      <a:prstGeom prst="ellipse">
                        <a:avLst/>
                      </a:prstGeom>
                      <a:no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cxnSp>
                    <p:nvCxnSpPr>
                      <p:cNvPr id="268" name="直線コネクタ 267">
                        <a:extLst>
                          <a:ext uri="{FF2B5EF4-FFF2-40B4-BE49-F238E27FC236}">
                            <a16:creationId xmlns:a16="http://schemas.microsoft.com/office/drawing/2014/main" id="{92CBE4CD-A0D6-49A5-BDE9-C019A6DE038B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5376672" y="1962801"/>
                        <a:ext cx="1" cy="700713"/>
                      </a:xfrm>
                      <a:prstGeom prst="line">
                        <a:avLst/>
                      </a:prstGeom>
                      <a:ln w="12700"/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262" name="直線コネクタ 261">
                      <a:extLst>
                        <a:ext uri="{FF2B5EF4-FFF2-40B4-BE49-F238E27FC236}">
                          <a16:creationId xmlns:a16="http://schemas.microsoft.com/office/drawing/2014/main" id="{1E9009D7-E2DD-4A55-84CD-536BC0C1174D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972416" y="1420653"/>
                      <a:ext cx="0" cy="272704"/>
                    </a:xfrm>
                    <a:prstGeom prst="line">
                      <a:avLst/>
                    </a:prstGeom>
                    <a:ln w="12700"/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3" name="直線コネクタ 262">
                      <a:extLst>
                        <a:ext uri="{FF2B5EF4-FFF2-40B4-BE49-F238E27FC236}">
                          <a16:creationId xmlns:a16="http://schemas.microsoft.com/office/drawing/2014/main" id="{4D58A8B1-2DF4-49BF-B87F-0F44B2C81458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2329859" y="1418558"/>
                      <a:ext cx="0" cy="549598"/>
                    </a:xfrm>
                    <a:prstGeom prst="line">
                      <a:avLst/>
                    </a:prstGeom>
                    <a:ln w="12700"/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4" name="直線コネクタ 263">
                      <a:extLst>
                        <a:ext uri="{FF2B5EF4-FFF2-40B4-BE49-F238E27FC236}">
                          <a16:creationId xmlns:a16="http://schemas.microsoft.com/office/drawing/2014/main" id="{EAC7A8FA-6616-416F-8293-531A78A3C3F2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2152415" y="276896"/>
                      <a:ext cx="0" cy="296356"/>
                    </a:xfrm>
                    <a:prstGeom prst="line">
                      <a:avLst/>
                    </a:prstGeom>
                    <a:ln w="12700"/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sp>
            <p:nvSpPr>
              <p:cNvPr id="248" name="円弧 247">
                <a:extLst>
                  <a:ext uri="{FF2B5EF4-FFF2-40B4-BE49-F238E27FC236}">
                    <a16:creationId xmlns:a16="http://schemas.microsoft.com/office/drawing/2014/main" id="{C06EA7F3-F033-46F7-A93F-C77C1B25447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910377" y="1946382"/>
                <a:ext cx="180000" cy="180000"/>
              </a:xfrm>
              <a:prstGeom prst="arc">
                <a:avLst>
                  <a:gd name="adj1" fmla="val 10775083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cxnSp>
            <p:nvCxnSpPr>
              <p:cNvPr id="249" name="直線コネクタ 248">
                <a:extLst>
                  <a:ext uri="{FF2B5EF4-FFF2-40B4-BE49-F238E27FC236}">
                    <a16:creationId xmlns:a16="http://schemas.microsoft.com/office/drawing/2014/main" id="{954E8150-479E-486E-B0C4-26CB511AED86}"/>
                  </a:ext>
                </a:extLst>
              </p:cNvPr>
              <p:cNvCxnSpPr>
                <a:stCxn id="248" idx="2"/>
              </p:cNvCxnSpPr>
              <p:nvPr/>
            </p:nvCxnSpPr>
            <p:spPr>
              <a:xfrm flipV="1">
                <a:off x="5090377" y="2034098"/>
                <a:ext cx="1134115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0" name="直線コネクタ 249">
                <a:extLst>
                  <a:ext uri="{FF2B5EF4-FFF2-40B4-BE49-F238E27FC236}">
                    <a16:creationId xmlns:a16="http://schemas.microsoft.com/office/drawing/2014/main" id="{8260712C-9DB5-481A-BDB4-F21F9A26DC40}"/>
                  </a:ext>
                </a:extLst>
              </p:cNvPr>
              <p:cNvCxnSpPr/>
              <p:nvPr/>
            </p:nvCxnSpPr>
            <p:spPr>
              <a:xfrm>
                <a:off x="4641530" y="2034098"/>
                <a:ext cx="265907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1" name="直線コネクタ 250">
                <a:extLst>
                  <a:ext uri="{FF2B5EF4-FFF2-40B4-BE49-F238E27FC236}">
                    <a16:creationId xmlns:a16="http://schemas.microsoft.com/office/drawing/2014/main" id="{BCA95136-994E-4B89-A52A-80CE436B6B87}"/>
                  </a:ext>
                </a:extLst>
              </p:cNvPr>
              <p:cNvCxnSpPr/>
              <p:nvPr/>
            </p:nvCxnSpPr>
            <p:spPr>
              <a:xfrm>
                <a:off x="4990743" y="2023473"/>
                <a:ext cx="0" cy="65027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2" name="直線コネクタ 251">
                <a:extLst>
                  <a:ext uri="{FF2B5EF4-FFF2-40B4-BE49-F238E27FC236}">
                    <a16:creationId xmlns:a16="http://schemas.microsoft.com/office/drawing/2014/main" id="{B59D6FCC-6630-46E2-A986-0C647F504A4F}"/>
                  </a:ext>
                </a:extLst>
              </p:cNvPr>
              <p:cNvCxnSpPr/>
              <p:nvPr/>
            </p:nvCxnSpPr>
            <p:spPr>
              <a:xfrm>
                <a:off x="4633300" y="1749680"/>
                <a:ext cx="0" cy="65027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3" name="直線コネクタ 252">
                <a:extLst>
                  <a:ext uri="{FF2B5EF4-FFF2-40B4-BE49-F238E27FC236}">
                    <a16:creationId xmlns:a16="http://schemas.microsoft.com/office/drawing/2014/main" id="{EBB4BDAA-6836-4066-A0B7-005532DB62D5}"/>
                  </a:ext>
                </a:extLst>
              </p:cNvPr>
              <p:cNvCxnSpPr/>
              <p:nvPr/>
            </p:nvCxnSpPr>
            <p:spPr>
              <a:xfrm>
                <a:off x="4990743" y="1763551"/>
                <a:ext cx="87630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A4CA86A8-17D4-488D-9910-68F8341DF1A3}"/>
                </a:ext>
              </a:extLst>
            </p:cNvPr>
            <p:cNvGrpSpPr/>
            <p:nvPr/>
          </p:nvGrpSpPr>
          <p:grpSpPr>
            <a:xfrm>
              <a:off x="10284775" y="2838174"/>
              <a:ext cx="1701749" cy="2498828"/>
              <a:chOff x="4579300" y="174917"/>
              <a:chExt cx="1701749" cy="2498828"/>
            </a:xfrm>
          </p:grpSpPr>
          <p:grpSp>
            <p:nvGrpSpPr>
              <p:cNvPr id="217" name="グループ化 216">
                <a:extLst>
                  <a:ext uri="{FF2B5EF4-FFF2-40B4-BE49-F238E27FC236}">
                    <a16:creationId xmlns:a16="http://schemas.microsoft.com/office/drawing/2014/main" id="{E7E35F3E-AB20-4861-B6B0-521D679C156B}"/>
                  </a:ext>
                </a:extLst>
              </p:cNvPr>
              <p:cNvGrpSpPr/>
              <p:nvPr/>
            </p:nvGrpSpPr>
            <p:grpSpPr>
              <a:xfrm>
                <a:off x="4579300" y="174917"/>
                <a:ext cx="1701749" cy="1863433"/>
                <a:chOff x="4375570" y="367550"/>
                <a:chExt cx="1701749" cy="1863433"/>
              </a:xfrm>
            </p:grpSpPr>
            <p:cxnSp>
              <p:nvCxnSpPr>
                <p:cNvPr id="224" name="直線コネクタ 223">
                  <a:extLst>
                    <a:ext uri="{FF2B5EF4-FFF2-40B4-BE49-F238E27FC236}">
                      <a16:creationId xmlns:a16="http://schemas.microsoft.com/office/drawing/2014/main" id="{AE35C2BC-984A-43C6-B4C0-599B57E50574}"/>
                    </a:ext>
                  </a:extLst>
                </p:cNvPr>
                <p:cNvCxnSpPr/>
                <p:nvPr/>
              </p:nvCxnSpPr>
              <p:spPr>
                <a:xfrm>
                  <a:off x="4617821" y="1277788"/>
                  <a:ext cx="1233749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  <a:prstDash val="lg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25" name="グループ化 224">
                  <a:extLst>
                    <a:ext uri="{FF2B5EF4-FFF2-40B4-BE49-F238E27FC236}">
                      <a16:creationId xmlns:a16="http://schemas.microsoft.com/office/drawing/2014/main" id="{B08522CB-5089-40D0-906F-6B04FA75A891}"/>
                    </a:ext>
                  </a:extLst>
                </p:cNvPr>
                <p:cNvGrpSpPr/>
                <p:nvPr/>
              </p:nvGrpSpPr>
              <p:grpSpPr>
                <a:xfrm>
                  <a:off x="4375570" y="367550"/>
                  <a:ext cx="1701749" cy="1863433"/>
                  <a:chOff x="6021193" y="1925941"/>
                  <a:chExt cx="1701749" cy="1863433"/>
                </a:xfrm>
              </p:grpSpPr>
              <p:cxnSp>
                <p:nvCxnSpPr>
                  <p:cNvPr id="226" name="直線コネクタ 225">
                    <a:extLst>
                      <a:ext uri="{FF2B5EF4-FFF2-40B4-BE49-F238E27FC236}">
                        <a16:creationId xmlns:a16="http://schemas.microsoft.com/office/drawing/2014/main" id="{CB50F399-CB4B-433B-9091-0BAA64DE1DC9}"/>
                      </a:ext>
                    </a:extLst>
                  </p:cNvPr>
                  <p:cNvCxnSpPr>
                    <a:endCxn id="227" idx="2"/>
                  </p:cNvCxnSpPr>
                  <p:nvPr/>
                </p:nvCxnSpPr>
                <p:spPr>
                  <a:xfrm>
                    <a:off x="6263444" y="2103075"/>
                    <a:ext cx="432749" cy="2866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27" name="円/楕円 623">
                    <a:extLst>
                      <a:ext uri="{FF2B5EF4-FFF2-40B4-BE49-F238E27FC236}">
                        <a16:creationId xmlns:a16="http://schemas.microsoft.com/office/drawing/2014/main" id="{E7F6E7BE-D3E1-4CEF-8FFC-8A42E0D1FA77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6696193" y="1925941"/>
                    <a:ext cx="360000" cy="360000"/>
                  </a:xfrm>
                  <a:prstGeom prst="ellipse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kumimoji="1" lang="en-US" altLang="ja-JP" sz="2000" dirty="0">
                        <a:solidFill>
                          <a:schemeClr val="tx1"/>
                        </a:solidFill>
                        <a:latin typeface="+mj-lt"/>
                        <a:ea typeface="+mj-ea"/>
                      </a:rPr>
                      <a:t>M</a:t>
                    </a:r>
                    <a:endParaRPr kumimoji="1" lang="ja-JP" altLang="en-US" sz="2000" dirty="0">
                      <a:solidFill>
                        <a:schemeClr val="tx1"/>
                      </a:solidFill>
                      <a:latin typeface="+mj-lt"/>
                      <a:ea typeface="+mj-ea"/>
                    </a:endParaRPr>
                  </a:p>
                </p:txBody>
              </p:sp>
              <p:cxnSp>
                <p:nvCxnSpPr>
                  <p:cNvPr id="228" name="直線コネクタ 227">
                    <a:extLst>
                      <a:ext uri="{FF2B5EF4-FFF2-40B4-BE49-F238E27FC236}">
                        <a16:creationId xmlns:a16="http://schemas.microsoft.com/office/drawing/2014/main" id="{6876484C-0432-4E07-BFEE-97D3FC70849D}"/>
                      </a:ext>
                    </a:extLst>
                  </p:cNvPr>
                  <p:cNvCxnSpPr/>
                  <p:nvPr/>
                </p:nvCxnSpPr>
                <p:spPr>
                  <a:xfrm>
                    <a:off x="7056193" y="2100209"/>
                    <a:ext cx="432749" cy="2866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229" name="グループ化 228">
                    <a:extLst>
                      <a:ext uri="{FF2B5EF4-FFF2-40B4-BE49-F238E27FC236}">
                        <a16:creationId xmlns:a16="http://schemas.microsoft.com/office/drawing/2014/main" id="{887D8FC6-F957-455C-9785-288CCFF6F5FB}"/>
                      </a:ext>
                    </a:extLst>
                  </p:cNvPr>
                  <p:cNvGrpSpPr/>
                  <p:nvPr/>
                </p:nvGrpSpPr>
                <p:grpSpPr>
                  <a:xfrm>
                    <a:off x="7254942" y="2100209"/>
                    <a:ext cx="468000" cy="1689165"/>
                    <a:chOff x="1918416" y="276896"/>
                    <a:chExt cx="468000" cy="1689165"/>
                  </a:xfrm>
                </p:grpSpPr>
                <p:grpSp>
                  <p:nvGrpSpPr>
                    <p:cNvPr id="239" name="グループ化 238">
                      <a:extLst>
                        <a:ext uri="{FF2B5EF4-FFF2-40B4-BE49-F238E27FC236}">
                          <a16:creationId xmlns:a16="http://schemas.microsoft.com/office/drawing/2014/main" id="{FA9EB630-A36F-472A-8D92-1AACB935B05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918416" y="573252"/>
                      <a:ext cx="468000" cy="850950"/>
                      <a:chOff x="5142673" y="1854801"/>
                      <a:chExt cx="468000" cy="850950"/>
                    </a:xfrm>
                  </p:grpSpPr>
                  <p:sp>
                    <p:nvSpPr>
                      <p:cNvPr id="243" name="円/楕円 639">
                        <a:extLst>
                          <a:ext uri="{FF2B5EF4-FFF2-40B4-BE49-F238E27FC236}">
                            <a16:creationId xmlns:a16="http://schemas.microsoft.com/office/drawing/2014/main" id="{E775A743-FB98-4139-B65B-7B6E385EA5F6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5322673" y="1854801"/>
                        <a:ext cx="108000" cy="108000"/>
                      </a:xfrm>
                      <a:prstGeom prst="ellipse">
                        <a:avLst/>
                      </a:prstGeom>
                      <a:no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44" name="円/楕円 640">
                        <a:extLst>
                          <a:ext uri="{FF2B5EF4-FFF2-40B4-BE49-F238E27FC236}">
                            <a16:creationId xmlns:a16="http://schemas.microsoft.com/office/drawing/2014/main" id="{6871EAA2-35D1-4529-BBFB-568AA6B19ED8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5142673" y="2594202"/>
                        <a:ext cx="108000" cy="108000"/>
                      </a:xfrm>
                      <a:prstGeom prst="ellipse">
                        <a:avLst/>
                      </a:prstGeom>
                      <a:no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45" name="円/楕円 641">
                        <a:extLst>
                          <a:ext uri="{FF2B5EF4-FFF2-40B4-BE49-F238E27FC236}">
                            <a16:creationId xmlns:a16="http://schemas.microsoft.com/office/drawing/2014/main" id="{19B18FAB-AA0D-4511-84CE-BF41DA75D52C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5502673" y="2597751"/>
                        <a:ext cx="108000" cy="108000"/>
                      </a:xfrm>
                      <a:prstGeom prst="ellipse">
                        <a:avLst/>
                      </a:prstGeom>
                      <a:no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cxnSp>
                    <p:nvCxnSpPr>
                      <p:cNvPr id="246" name="直線コネクタ 245">
                        <a:extLst>
                          <a:ext uri="{FF2B5EF4-FFF2-40B4-BE49-F238E27FC236}">
                            <a16:creationId xmlns:a16="http://schemas.microsoft.com/office/drawing/2014/main" id="{EFCB3553-267D-40F0-BFCD-C6FE97C0026E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5376672" y="1962801"/>
                        <a:ext cx="1" cy="700713"/>
                      </a:xfrm>
                      <a:prstGeom prst="line">
                        <a:avLst/>
                      </a:prstGeom>
                      <a:ln w="12700"/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240" name="直線コネクタ 239">
                      <a:extLst>
                        <a:ext uri="{FF2B5EF4-FFF2-40B4-BE49-F238E27FC236}">
                          <a16:creationId xmlns:a16="http://schemas.microsoft.com/office/drawing/2014/main" id="{0AAE3718-9E12-4132-AE5E-E32F1AB80FC3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972416" y="1420653"/>
                      <a:ext cx="0" cy="270609"/>
                    </a:xfrm>
                    <a:prstGeom prst="line">
                      <a:avLst/>
                    </a:prstGeom>
                    <a:ln w="12700"/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1" name="直線コネクタ 240">
                      <a:extLst>
                        <a:ext uri="{FF2B5EF4-FFF2-40B4-BE49-F238E27FC236}">
                          <a16:creationId xmlns:a16="http://schemas.microsoft.com/office/drawing/2014/main" id="{C65C91B6-32FB-40C6-8957-1954A2CC5B17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2329859" y="1418558"/>
                      <a:ext cx="0" cy="547503"/>
                    </a:xfrm>
                    <a:prstGeom prst="line">
                      <a:avLst/>
                    </a:prstGeom>
                    <a:ln w="12700"/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2" name="直線コネクタ 241">
                      <a:extLst>
                        <a:ext uri="{FF2B5EF4-FFF2-40B4-BE49-F238E27FC236}">
                          <a16:creationId xmlns:a16="http://schemas.microsoft.com/office/drawing/2014/main" id="{94768073-8C2D-44AE-B902-851E4D8EB4CB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2152415" y="276896"/>
                      <a:ext cx="0" cy="296356"/>
                    </a:xfrm>
                    <a:prstGeom prst="line">
                      <a:avLst/>
                    </a:prstGeom>
                    <a:ln w="12700"/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30" name="グループ化 229">
                    <a:extLst>
                      <a:ext uri="{FF2B5EF4-FFF2-40B4-BE49-F238E27FC236}">
                        <a16:creationId xmlns:a16="http://schemas.microsoft.com/office/drawing/2014/main" id="{ED8CF830-A997-45F5-873E-ADBD85370B79}"/>
                      </a:ext>
                    </a:extLst>
                  </p:cNvPr>
                  <p:cNvGrpSpPr/>
                  <p:nvPr/>
                </p:nvGrpSpPr>
                <p:grpSpPr>
                  <a:xfrm>
                    <a:off x="6021193" y="2098114"/>
                    <a:ext cx="468000" cy="1691260"/>
                    <a:chOff x="1918416" y="276896"/>
                    <a:chExt cx="468000" cy="1691260"/>
                  </a:xfrm>
                </p:grpSpPr>
                <p:grpSp>
                  <p:nvGrpSpPr>
                    <p:cNvPr id="231" name="グループ化 230">
                      <a:extLst>
                        <a:ext uri="{FF2B5EF4-FFF2-40B4-BE49-F238E27FC236}">
                          <a16:creationId xmlns:a16="http://schemas.microsoft.com/office/drawing/2014/main" id="{32EACBCD-F7D2-4E2D-9461-DE7BB287757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918416" y="573252"/>
                      <a:ext cx="468000" cy="850950"/>
                      <a:chOff x="5142673" y="1854801"/>
                      <a:chExt cx="468000" cy="850950"/>
                    </a:xfrm>
                  </p:grpSpPr>
                  <p:sp>
                    <p:nvSpPr>
                      <p:cNvPr id="235" name="円/楕円 631">
                        <a:extLst>
                          <a:ext uri="{FF2B5EF4-FFF2-40B4-BE49-F238E27FC236}">
                            <a16:creationId xmlns:a16="http://schemas.microsoft.com/office/drawing/2014/main" id="{FE13FD0E-DE9A-4955-BAAD-78441EDFDB89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5322673" y="1854801"/>
                        <a:ext cx="108000" cy="108000"/>
                      </a:xfrm>
                      <a:prstGeom prst="ellipse">
                        <a:avLst/>
                      </a:prstGeom>
                      <a:no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36" name="円/楕円 632">
                        <a:extLst>
                          <a:ext uri="{FF2B5EF4-FFF2-40B4-BE49-F238E27FC236}">
                            <a16:creationId xmlns:a16="http://schemas.microsoft.com/office/drawing/2014/main" id="{ED472524-BC68-4569-8063-3DABA4520005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5142673" y="2594202"/>
                        <a:ext cx="108000" cy="108000"/>
                      </a:xfrm>
                      <a:prstGeom prst="ellipse">
                        <a:avLst/>
                      </a:prstGeom>
                      <a:no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37" name="円/楕円 633">
                        <a:extLst>
                          <a:ext uri="{FF2B5EF4-FFF2-40B4-BE49-F238E27FC236}">
                            <a16:creationId xmlns:a16="http://schemas.microsoft.com/office/drawing/2014/main" id="{37162424-F424-4AD5-810C-AFAA01AB1FC5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5502673" y="2597751"/>
                        <a:ext cx="108000" cy="108000"/>
                      </a:xfrm>
                      <a:prstGeom prst="ellipse">
                        <a:avLst/>
                      </a:prstGeom>
                      <a:no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cxnSp>
                    <p:nvCxnSpPr>
                      <p:cNvPr id="238" name="直線コネクタ 237">
                        <a:extLst>
                          <a:ext uri="{FF2B5EF4-FFF2-40B4-BE49-F238E27FC236}">
                            <a16:creationId xmlns:a16="http://schemas.microsoft.com/office/drawing/2014/main" id="{D7AF33B1-FCBA-4A58-BC98-E1861CDA9ECB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5376672" y="1962801"/>
                        <a:ext cx="1" cy="700713"/>
                      </a:xfrm>
                      <a:prstGeom prst="line">
                        <a:avLst/>
                      </a:prstGeom>
                      <a:ln w="12700"/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232" name="直線コネクタ 231">
                      <a:extLst>
                        <a:ext uri="{FF2B5EF4-FFF2-40B4-BE49-F238E27FC236}">
                          <a16:creationId xmlns:a16="http://schemas.microsoft.com/office/drawing/2014/main" id="{96AB5BC7-DBC2-4F3A-9917-3C64CDBA8902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972416" y="1420653"/>
                      <a:ext cx="0" cy="272704"/>
                    </a:xfrm>
                    <a:prstGeom prst="line">
                      <a:avLst/>
                    </a:prstGeom>
                    <a:ln w="12700"/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3" name="直線コネクタ 232">
                      <a:extLst>
                        <a:ext uri="{FF2B5EF4-FFF2-40B4-BE49-F238E27FC236}">
                          <a16:creationId xmlns:a16="http://schemas.microsoft.com/office/drawing/2014/main" id="{1AFA78CB-A719-4CED-99F7-C7CAA405728F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2329859" y="1418558"/>
                      <a:ext cx="0" cy="549598"/>
                    </a:xfrm>
                    <a:prstGeom prst="line">
                      <a:avLst/>
                    </a:prstGeom>
                    <a:ln w="12700"/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4" name="直線コネクタ 233">
                      <a:extLst>
                        <a:ext uri="{FF2B5EF4-FFF2-40B4-BE49-F238E27FC236}">
                          <a16:creationId xmlns:a16="http://schemas.microsoft.com/office/drawing/2014/main" id="{6D85507B-ADC3-498B-BC0C-30501AC72F7C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2152415" y="276896"/>
                      <a:ext cx="0" cy="296356"/>
                    </a:xfrm>
                    <a:prstGeom prst="line">
                      <a:avLst/>
                    </a:prstGeom>
                    <a:ln w="12700"/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sp>
            <p:nvSpPr>
              <p:cNvPr id="218" name="円弧 217">
                <a:extLst>
                  <a:ext uri="{FF2B5EF4-FFF2-40B4-BE49-F238E27FC236}">
                    <a16:creationId xmlns:a16="http://schemas.microsoft.com/office/drawing/2014/main" id="{46CB8357-4720-43C5-B899-3C1C0C2A18F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910377" y="1946382"/>
                <a:ext cx="180000" cy="180000"/>
              </a:xfrm>
              <a:prstGeom prst="arc">
                <a:avLst>
                  <a:gd name="adj1" fmla="val 10775083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cxnSp>
            <p:nvCxnSpPr>
              <p:cNvPr id="219" name="直線コネクタ 218">
                <a:extLst>
                  <a:ext uri="{FF2B5EF4-FFF2-40B4-BE49-F238E27FC236}">
                    <a16:creationId xmlns:a16="http://schemas.microsoft.com/office/drawing/2014/main" id="{23507290-8BAD-4AAC-8F11-41E2B72F93A8}"/>
                  </a:ext>
                </a:extLst>
              </p:cNvPr>
              <p:cNvCxnSpPr>
                <a:stCxn id="218" idx="2"/>
              </p:cNvCxnSpPr>
              <p:nvPr/>
            </p:nvCxnSpPr>
            <p:spPr>
              <a:xfrm flipV="1">
                <a:off x="5090377" y="2034098"/>
                <a:ext cx="1134115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0" name="直線コネクタ 219">
                <a:extLst>
                  <a:ext uri="{FF2B5EF4-FFF2-40B4-BE49-F238E27FC236}">
                    <a16:creationId xmlns:a16="http://schemas.microsoft.com/office/drawing/2014/main" id="{6EBFEBA7-2EDD-4C1F-960D-7433EED6022B}"/>
                  </a:ext>
                </a:extLst>
              </p:cNvPr>
              <p:cNvCxnSpPr/>
              <p:nvPr/>
            </p:nvCxnSpPr>
            <p:spPr>
              <a:xfrm>
                <a:off x="4641530" y="2034098"/>
                <a:ext cx="265907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1" name="直線コネクタ 220">
                <a:extLst>
                  <a:ext uri="{FF2B5EF4-FFF2-40B4-BE49-F238E27FC236}">
                    <a16:creationId xmlns:a16="http://schemas.microsoft.com/office/drawing/2014/main" id="{81D9EB0F-F2E4-4313-966C-891EB23DA8A3}"/>
                  </a:ext>
                </a:extLst>
              </p:cNvPr>
              <p:cNvCxnSpPr/>
              <p:nvPr/>
            </p:nvCxnSpPr>
            <p:spPr>
              <a:xfrm>
                <a:off x="4990743" y="2023473"/>
                <a:ext cx="0" cy="65027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2" name="直線コネクタ 221">
                <a:extLst>
                  <a:ext uri="{FF2B5EF4-FFF2-40B4-BE49-F238E27FC236}">
                    <a16:creationId xmlns:a16="http://schemas.microsoft.com/office/drawing/2014/main" id="{2235E11A-65B2-44EE-8BE3-F86DE453B25F}"/>
                  </a:ext>
                </a:extLst>
              </p:cNvPr>
              <p:cNvCxnSpPr/>
              <p:nvPr/>
            </p:nvCxnSpPr>
            <p:spPr>
              <a:xfrm>
                <a:off x="4633300" y="1749680"/>
                <a:ext cx="0" cy="65027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3" name="直線コネクタ 222">
                <a:extLst>
                  <a:ext uri="{FF2B5EF4-FFF2-40B4-BE49-F238E27FC236}">
                    <a16:creationId xmlns:a16="http://schemas.microsoft.com/office/drawing/2014/main" id="{AF4136ED-FFC8-4766-8B7F-15A9A4048930}"/>
                  </a:ext>
                </a:extLst>
              </p:cNvPr>
              <p:cNvCxnSpPr/>
              <p:nvPr/>
            </p:nvCxnSpPr>
            <p:spPr>
              <a:xfrm>
                <a:off x="4990743" y="1763551"/>
                <a:ext cx="87630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3676221B-396C-49A5-920A-2198D74402E8}"/>
                </a:ext>
              </a:extLst>
            </p:cNvPr>
            <p:cNvGrpSpPr/>
            <p:nvPr/>
          </p:nvGrpSpPr>
          <p:grpSpPr>
            <a:xfrm>
              <a:off x="8523125" y="2850690"/>
              <a:ext cx="1701749" cy="2498828"/>
              <a:chOff x="4579300" y="174917"/>
              <a:chExt cx="1701749" cy="2498828"/>
            </a:xfrm>
          </p:grpSpPr>
          <p:grpSp>
            <p:nvGrpSpPr>
              <p:cNvPr id="187" name="グループ化 186">
                <a:extLst>
                  <a:ext uri="{FF2B5EF4-FFF2-40B4-BE49-F238E27FC236}">
                    <a16:creationId xmlns:a16="http://schemas.microsoft.com/office/drawing/2014/main" id="{F0C2E210-0F56-41DC-9FA4-D0CA01E00A55}"/>
                  </a:ext>
                </a:extLst>
              </p:cNvPr>
              <p:cNvGrpSpPr/>
              <p:nvPr/>
            </p:nvGrpSpPr>
            <p:grpSpPr>
              <a:xfrm>
                <a:off x="4579300" y="174917"/>
                <a:ext cx="1701749" cy="1863433"/>
                <a:chOff x="4375570" y="367550"/>
                <a:chExt cx="1701749" cy="1863433"/>
              </a:xfrm>
            </p:grpSpPr>
            <p:cxnSp>
              <p:nvCxnSpPr>
                <p:cNvPr id="194" name="直線コネクタ 193">
                  <a:extLst>
                    <a:ext uri="{FF2B5EF4-FFF2-40B4-BE49-F238E27FC236}">
                      <a16:creationId xmlns:a16="http://schemas.microsoft.com/office/drawing/2014/main" id="{F503A617-75B5-470F-8D7A-D4D0C778687D}"/>
                    </a:ext>
                  </a:extLst>
                </p:cNvPr>
                <p:cNvCxnSpPr/>
                <p:nvPr/>
              </p:nvCxnSpPr>
              <p:spPr>
                <a:xfrm>
                  <a:off x="4617821" y="1277788"/>
                  <a:ext cx="1233749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  <a:prstDash val="lg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95" name="グループ化 194">
                  <a:extLst>
                    <a:ext uri="{FF2B5EF4-FFF2-40B4-BE49-F238E27FC236}">
                      <a16:creationId xmlns:a16="http://schemas.microsoft.com/office/drawing/2014/main" id="{66241089-A9A1-4D07-B3E7-0A93BDF45B28}"/>
                    </a:ext>
                  </a:extLst>
                </p:cNvPr>
                <p:cNvGrpSpPr/>
                <p:nvPr/>
              </p:nvGrpSpPr>
              <p:grpSpPr>
                <a:xfrm>
                  <a:off x="4375570" y="367550"/>
                  <a:ext cx="1701749" cy="1863433"/>
                  <a:chOff x="6021193" y="1925941"/>
                  <a:chExt cx="1701749" cy="1863433"/>
                </a:xfrm>
              </p:grpSpPr>
              <p:cxnSp>
                <p:nvCxnSpPr>
                  <p:cNvPr id="196" name="直線コネクタ 195">
                    <a:extLst>
                      <a:ext uri="{FF2B5EF4-FFF2-40B4-BE49-F238E27FC236}">
                        <a16:creationId xmlns:a16="http://schemas.microsoft.com/office/drawing/2014/main" id="{03472A1A-AC2F-4883-90E7-948340F35CB9}"/>
                      </a:ext>
                    </a:extLst>
                  </p:cNvPr>
                  <p:cNvCxnSpPr>
                    <a:endCxn id="197" idx="2"/>
                  </p:cNvCxnSpPr>
                  <p:nvPr/>
                </p:nvCxnSpPr>
                <p:spPr>
                  <a:xfrm>
                    <a:off x="6263444" y="2103075"/>
                    <a:ext cx="432749" cy="2866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97" name="円/楕円 654">
                    <a:extLst>
                      <a:ext uri="{FF2B5EF4-FFF2-40B4-BE49-F238E27FC236}">
                        <a16:creationId xmlns:a16="http://schemas.microsoft.com/office/drawing/2014/main" id="{0825F86D-0F1A-4B56-AA4A-D79BB82F7C35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6696193" y="1925941"/>
                    <a:ext cx="360000" cy="360000"/>
                  </a:xfrm>
                  <a:prstGeom prst="ellipse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kumimoji="1" lang="en-US" altLang="ja-JP" sz="2000" dirty="0">
                        <a:solidFill>
                          <a:schemeClr val="tx1"/>
                        </a:solidFill>
                        <a:latin typeface="+mj-lt"/>
                        <a:ea typeface="+mj-ea"/>
                      </a:rPr>
                      <a:t>M</a:t>
                    </a:r>
                    <a:endParaRPr kumimoji="1" lang="ja-JP" altLang="en-US" sz="2000" dirty="0">
                      <a:solidFill>
                        <a:schemeClr val="tx1"/>
                      </a:solidFill>
                      <a:latin typeface="+mj-lt"/>
                      <a:ea typeface="+mj-ea"/>
                    </a:endParaRPr>
                  </a:p>
                </p:txBody>
              </p:sp>
              <p:cxnSp>
                <p:nvCxnSpPr>
                  <p:cNvPr id="198" name="直線コネクタ 197">
                    <a:extLst>
                      <a:ext uri="{FF2B5EF4-FFF2-40B4-BE49-F238E27FC236}">
                        <a16:creationId xmlns:a16="http://schemas.microsoft.com/office/drawing/2014/main" id="{547D72D0-D791-4B9A-AE36-3A3E58F3B52E}"/>
                      </a:ext>
                    </a:extLst>
                  </p:cNvPr>
                  <p:cNvCxnSpPr/>
                  <p:nvPr/>
                </p:nvCxnSpPr>
                <p:spPr>
                  <a:xfrm>
                    <a:off x="7056193" y="2100209"/>
                    <a:ext cx="432749" cy="2866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99" name="グループ化 198">
                    <a:extLst>
                      <a:ext uri="{FF2B5EF4-FFF2-40B4-BE49-F238E27FC236}">
                        <a16:creationId xmlns:a16="http://schemas.microsoft.com/office/drawing/2014/main" id="{E794D7B8-D688-47EB-BF48-F51508A0C859}"/>
                      </a:ext>
                    </a:extLst>
                  </p:cNvPr>
                  <p:cNvGrpSpPr/>
                  <p:nvPr/>
                </p:nvGrpSpPr>
                <p:grpSpPr>
                  <a:xfrm>
                    <a:off x="7254942" y="2100209"/>
                    <a:ext cx="468000" cy="1689165"/>
                    <a:chOff x="1918416" y="276896"/>
                    <a:chExt cx="468000" cy="1689165"/>
                  </a:xfrm>
                </p:grpSpPr>
                <p:grpSp>
                  <p:nvGrpSpPr>
                    <p:cNvPr id="209" name="グループ化 208">
                      <a:extLst>
                        <a:ext uri="{FF2B5EF4-FFF2-40B4-BE49-F238E27FC236}">
                          <a16:creationId xmlns:a16="http://schemas.microsoft.com/office/drawing/2014/main" id="{C59644CE-09DA-4C43-94B6-98988EF0596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918416" y="573252"/>
                      <a:ext cx="468000" cy="850950"/>
                      <a:chOff x="5142673" y="1854801"/>
                      <a:chExt cx="468000" cy="850950"/>
                    </a:xfrm>
                  </p:grpSpPr>
                  <p:sp>
                    <p:nvSpPr>
                      <p:cNvPr id="213" name="円/楕円 670">
                        <a:extLst>
                          <a:ext uri="{FF2B5EF4-FFF2-40B4-BE49-F238E27FC236}">
                            <a16:creationId xmlns:a16="http://schemas.microsoft.com/office/drawing/2014/main" id="{BEFB7B47-B4B3-4610-B6D0-E2313D7D4464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5322673" y="1854801"/>
                        <a:ext cx="108000" cy="108000"/>
                      </a:xfrm>
                      <a:prstGeom prst="ellipse">
                        <a:avLst/>
                      </a:prstGeom>
                      <a:no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14" name="円/楕円 671">
                        <a:extLst>
                          <a:ext uri="{FF2B5EF4-FFF2-40B4-BE49-F238E27FC236}">
                            <a16:creationId xmlns:a16="http://schemas.microsoft.com/office/drawing/2014/main" id="{FCE7B5D7-288E-43AC-A3ED-E6AF361446B3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5142673" y="2594202"/>
                        <a:ext cx="108000" cy="108000"/>
                      </a:xfrm>
                      <a:prstGeom prst="ellipse">
                        <a:avLst/>
                      </a:prstGeom>
                      <a:no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15" name="円/楕円 672">
                        <a:extLst>
                          <a:ext uri="{FF2B5EF4-FFF2-40B4-BE49-F238E27FC236}">
                            <a16:creationId xmlns:a16="http://schemas.microsoft.com/office/drawing/2014/main" id="{A27D6857-6E0B-4A28-B61F-304CD10BF632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5502673" y="2597751"/>
                        <a:ext cx="108000" cy="108000"/>
                      </a:xfrm>
                      <a:prstGeom prst="ellipse">
                        <a:avLst/>
                      </a:prstGeom>
                      <a:no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cxnSp>
                    <p:nvCxnSpPr>
                      <p:cNvPr id="216" name="直線コネクタ 215">
                        <a:extLst>
                          <a:ext uri="{FF2B5EF4-FFF2-40B4-BE49-F238E27FC236}">
                            <a16:creationId xmlns:a16="http://schemas.microsoft.com/office/drawing/2014/main" id="{3786167D-420C-47B7-8C87-D7A0E2B89A50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5376672" y="1962801"/>
                        <a:ext cx="1" cy="700713"/>
                      </a:xfrm>
                      <a:prstGeom prst="line">
                        <a:avLst/>
                      </a:prstGeom>
                      <a:ln w="12700"/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210" name="直線コネクタ 209">
                      <a:extLst>
                        <a:ext uri="{FF2B5EF4-FFF2-40B4-BE49-F238E27FC236}">
                          <a16:creationId xmlns:a16="http://schemas.microsoft.com/office/drawing/2014/main" id="{249BDB88-03B1-4376-8A77-FB26DD0AF23E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972416" y="1420653"/>
                      <a:ext cx="0" cy="270609"/>
                    </a:xfrm>
                    <a:prstGeom prst="line">
                      <a:avLst/>
                    </a:prstGeom>
                    <a:ln w="12700"/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1" name="直線コネクタ 210">
                      <a:extLst>
                        <a:ext uri="{FF2B5EF4-FFF2-40B4-BE49-F238E27FC236}">
                          <a16:creationId xmlns:a16="http://schemas.microsoft.com/office/drawing/2014/main" id="{242AC5BE-1B77-4ECF-A440-2345596C5605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2329859" y="1418558"/>
                      <a:ext cx="0" cy="547503"/>
                    </a:xfrm>
                    <a:prstGeom prst="line">
                      <a:avLst/>
                    </a:prstGeom>
                    <a:ln w="12700"/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2" name="直線コネクタ 211">
                      <a:extLst>
                        <a:ext uri="{FF2B5EF4-FFF2-40B4-BE49-F238E27FC236}">
                          <a16:creationId xmlns:a16="http://schemas.microsoft.com/office/drawing/2014/main" id="{991AF08D-5DF3-49EF-A3BE-0DC79B9E07D2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2152415" y="276896"/>
                      <a:ext cx="0" cy="296356"/>
                    </a:xfrm>
                    <a:prstGeom prst="line">
                      <a:avLst/>
                    </a:prstGeom>
                    <a:ln w="12700"/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00" name="グループ化 199">
                    <a:extLst>
                      <a:ext uri="{FF2B5EF4-FFF2-40B4-BE49-F238E27FC236}">
                        <a16:creationId xmlns:a16="http://schemas.microsoft.com/office/drawing/2014/main" id="{8A215251-32DD-4606-9333-E5A9B97E807F}"/>
                      </a:ext>
                    </a:extLst>
                  </p:cNvPr>
                  <p:cNvGrpSpPr/>
                  <p:nvPr/>
                </p:nvGrpSpPr>
                <p:grpSpPr>
                  <a:xfrm>
                    <a:off x="6021193" y="2098114"/>
                    <a:ext cx="468000" cy="1691260"/>
                    <a:chOff x="1918416" y="276896"/>
                    <a:chExt cx="468000" cy="1691260"/>
                  </a:xfrm>
                </p:grpSpPr>
                <p:grpSp>
                  <p:nvGrpSpPr>
                    <p:cNvPr id="201" name="グループ化 200">
                      <a:extLst>
                        <a:ext uri="{FF2B5EF4-FFF2-40B4-BE49-F238E27FC236}">
                          <a16:creationId xmlns:a16="http://schemas.microsoft.com/office/drawing/2014/main" id="{9BE8E0BF-D29B-4D5D-B0B4-514924C011C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918416" y="573252"/>
                      <a:ext cx="468000" cy="850950"/>
                      <a:chOff x="5142673" y="1854801"/>
                      <a:chExt cx="468000" cy="850950"/>
                    </a:xfrm>
                  </p:grpSpPr>
                  <p:sp>
                    <p:nvSpPr>
                      <p:cNvPr id="205" name="円/楕円 662">
                        <a:extLst>
                          <a:ext uri="{FF2B5EF4-FFF2-40B4-BE49-F238E27FC236}">
                            <a16:creationId xmlns:a16="http://schemas.microsoft.com/office/drawing/2014/main" id="{81A82006-AF7D-4A9F-B95F-D512774533E3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5322673" y="1854801"/>
                        <a:ext cx="108000" cy="108000"/>
                      </a:xfrm>
                      <a:prstGeom prst="ellipse">
                        <a:avLst/>
                      </a:prstGeom>
                      <a:no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06" name="円/楕円 663">
                        <a:extLst>
                          <a:ext uri="{FF2B5EF4-FFF2-40B4-BE49-F238E27FC236}">
                            <a16:creationId xmlns:a16="http://schemas.microsoft.com/office/drawing/2014/main" id="{71E26923-C24D-4BEF-BF29-EDE5F7F8D4C5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5142673" y="2594202"/>
                        <a:ext cx="108000" cy="108000"/>
                      </a:xfrm>
                      <a:prstGeom prst="ellipse">
                        <a:avLst/>
                      </a:prstGeom>
                      <a:no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07" name="円/楕円 664">
                        <a:extLst>
                          <a:ext uri="{FF2B5EF4-FFF2-40B4-BE49-F238E27FC236}">
                            <a16:creationId xmlns:a16="http://schemas.microsoft.com/office/drawing/2014/main" id="{5D05AC89-F63C-4B92-8157-56AA5180B6D6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5502673" y="2597751"/>
                        <a:ext cx="108000" cy="108000"/>
                      </a:xfrm>
                      <a:prstGeom prst="ellipse">
                        <a:avLst/>
                      </a:prstGeom>
                      <a:no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cxnSp>
                    <p:nvCxnSpPr>
                      <p:cNvPr id="208" name="直線コネクタ 207">
                        <a:extLst>
                          <a:ext uri="{FF2B5EF4-FFF2-40B4-BE49-F238E27FC236}">
                            <a16:creationId xmlns:a16="http://schemas.microsoft.com/office/drawing/2014/main" id="{96F29230-AB62-45AC-AEA4-948CDB291F1F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5376672" y="1962801"/>
                        <a:ext cx="1" cy="700713"/>
                      </a:xfrm>
                      <a:prstGeom prst="line">
                        <a:avLst/>
                      </a:prstGeom>
                      <a:ln w="12700"/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202" name="直線コネクタ 201">
                      <a:extLst>
                        <a:ext uri="{FF2B5EF4-FFF2-40B4-BE49-F238E27FC236}">
                          <a16:creationId xmlns:a16="http://schemas.microsoft.com/office/drawing/2014/main" id="{E1BB3F2E-B117-4859-BCE4-26F557A3BC2A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972416" y="1420653"/>
                      <a:ext cx="0" cy="272704"/>
                    </a:xfrm>
                    <a:prstGeom prst="line">
                      <a:avLst/>
                    </a:prstGeom>
                    <a:ln w="12700"/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3" name="直線コネクタ 202">
                      <a:extLst>
                        <a:ext uri="{FF2B5EF4-FFF2-40B4-BE49-F238E27FC236}">
                          <a16:creationId xmlns:a16="http://schemas.microsoft.com/office/drawing/2014/main" id="{AEEDF708-E36A-47D1-A002-2BCA5BBDAE10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2329859" y="1418558"/>
                      <a:ext cx="0" cy="549598"/>
                    </a:xfrm>
                    <a:prstGeom prst="line">
                      <a:avLst/>
                    </a:prstGeom>
                    <a:ln w="12700"/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4" name="直線コネクタ 203">
                      <a:extLst>
                        <a:ext uri="{FF2B5EF4-FFF2-40B4-BE49-F238E27FC236}">
                          <a16:creationId xmlns:a16="http://schemas.microsoft.com/office/drawing/2014/main" id="{96ADBD37-0C17-4D0B-8096-0E70C4F9D926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2152415" y="276896"/>
                      <a:ext cx="0" cy="296356"/>
                    </a:xfrm>
                    <a:prstGeom prst="line">
                      <a:avLst/>
                    </a:prstGeom>
                    <a:ln w="12700"/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sp>
            <p:nvSpPr>
              <p:cNvPr id="188" name="円弧 187">
                <a:extLst>
                  <a:ext uri="{FF2B5EF4-FFF2-40B4-BE49-F238E27FC236}">
                    <a16:creationId xmlns:a16="http://schemas.microsoft.com/office/drawing/2014/main" id="{FA569A1B-240E-4297-9FBE-ECEF9F6EAB6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910377" y="1946382"/>
                <a:ext cx="180000" cy="180000"/>
              </a:xfrm>
              <a:prstGeom prst="arc">
                <a:avLst>
                  <a:gd name="adj1" fmla="val 10775083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cxnSp>
            <p:nvCxnSpPr>
              <p:cNvPr id="189" name="直線コネクタ 188">
                <a:extLst>
                  <a:ext uri="{FF2B5EF4-FFF2-40B4-BE49-F238E27FC236}">
                    <a16:creationId xmlns:a16="http://schemas.microsoft.com/office/drawing/2014/main" id="{A3597D52-6538-4AED-961B-78334DCD2AE8}"/>
                  </a:ext>
                </a:extLst>
              </p:cNvPr>
              <p:cNvCxnSpPr>
                <a:stCxn id="188" idx="2"/>
              </p:cNvCxnSpPr>
              <p:nvPr/>
            </p:nvCxnSpPr>
            <p:spPr>
              <a:xfrm flipV="1">
                <a:off x="5090377" y="2034098"/>
                <a:ext cx="1134115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直線コネクタ 189">
                <a:extLst>
                  <a:ext uri="{FF2B5EF4-FFF2-40B4-BE49-F238E27FC236}">
                    <a16:creationId xmlns:a16="http://schemas.microsoft.com/office/drawing/2014/main" id="{6EF0695A-9D8D-48D4-A9A3-24B80064E68A}"/>
                  </a:ext>
                </a:extLst>
              </p:cNvPr>
              <p:cNvCxnSpPr/>
              <p:nvPr/>
            </p:nvCxnSpPr>
            <p:spPr>
              <a:xfrm>
                <a:off x="4641530" y="2034098"/>
                <a:ext cx="265907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1" name="直線コネクタ 190">
                <a:extLst>
                  <a:ext uri="{FF2B5EF4-FFF2-40B4-BE49-F238E27FC236}">
                    <a16:creationId xmlns:a16="http://schemas.microsoft.com/office/drawing/2014/main" id="{9DC45478-836D-4C89-B59C-FE9F5E85C8BA}"/>
                  </a:ext>
                </a:extLst>
              </p:cNvPr>
              <p:cNvCxnSpPr/>
              <p:nvPr/>
            </p:nvCxnSpPr>
            <p:spPr>
              <a:xfrm>
                <a:off x="4990743" y="2023473"/>
                <a:ext cx="0" cy="65027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2" name="直線コネクタ 191">
                <a:extLst>
                  <a:ext uri="{FF2B5EF4-FFF2-40B4-BE49-F238E27FC236}">
                    <a16:creationId xmlns:a16="http://schemas.microsoft.com/office/drawing/2014/main" id="{31C9DB5C-C64D-4BA3-A151-F85759D7F463}"/>
                  </a:ext>
                </a:extLst>
              </p:cNvPr>
              <p:cNvCxnSpPr/>
              <p:nvPr/>
            </p:nvCxnSpPr>
            <p:spPr>
              <a:xfrm>
                <a:off x="4633300" y="1749680"/>
                <a:ext cx="0" cy="65027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3" name="直線コネクタ 192">
                <a:extLst>
                  <a:ext uri="{FF2B5EF4-FFF2-40B4-BE49-F238E27FC236}">
                    <a16:creationId xmlns:a16="http://schemas.microsoft.com/office/drawing/2014/main" id="{A7D56970-C17D-4BD3-A667-C10DB1A12CB6}"/>
                  </a:ext>
                </a:extLst>
              </p:cNvPr>
              <p:cNvCxnSpPr/>
              <p:nvPr/>
            </p:nvCxnSpPr>
            <p:spPr>
              <a:xfrm>
                <a:off x="4990743" y="1763551"/>
                <a:ext cx="87630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CF6BDD57-76BC-433C-AB25-39D348A26054}"/>
                </a:ext>
              </a:extLst>
            </p:cNvPr>
            <p:cNvGrpSpPr/>
            <p:nvPr/>
          </p:nvGrpSpPr>
          <p:grpSpPr>
            <a:xfrm>
              <a:off x="6462958" y="2838174"/>
              <a:ext cx="1701749" cy="2498828"/>
              <a:chOff x="4579300" y="174917"/>
              <a:chExt cx="1701749" cy="2498828"/>
            </a:xfrm>
          </p:grpSpPr>
          <p:grpSp>
            <p:nvGrpSpPr>
              <p:cNvPr id="157" name="グループ化 156">
                <a:extLst>
                  <a:ext uri="{FF2B5EF4-FFF2-40B4-BE49-F238E27FC236}">
                    <a16:creationId xmlns:a16="http://schemas.microsoft.com/office/drawing/2014/main" id="{FA478F7F-CE28-4BC2-A367-021C1D7F81AD}"/>
                  </a:ext>
                </a:extLst>
              </p:cNvPr>
              <p:cNvGrpSpPr/>
              <p:nvPr/>
            </p:nvGrpSpPr>
            <p:grpSpPr>
              <a:xfrm>
                <a:off x="4579300" y="174917"/>
                <a:ext cx="1701749" cy="1863433"/>
                <a:chOff x="4375570" y="367550"/>
                <a:chExt cx="1701749" cy="1863433"/>
              </a:xfrm>
            </p:grpSpPr>
            <p:cxnSp>
              <p:nvCxnSpPr>
                <p:cNvPr id="164" name="直線コネクタ 163">
                  <a:extLst>
                    <a:ext uri="{FF2B5EF4-FFF2-40B4-BE49-F238E27FC236}">
                      <a16:creationId xmlns:a16="http://schemas.microsoft.com/office/drawing/2014/main" id="{6E65D2DE-530D-4C0B-812B-18070C207813}"/>
                    </a:ext>
                  </a:extLst>
                </p:cNvPr>
                <p:cNvCxnSpPr/>
                <p:nvPr/>
              </p:nvCxnSpPr>
              <p:spPr>
                <a:xfrm>
                  <a:off x="4617821" y="1277788"/>
                  <a:ext cx="1233749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  <a:prstDash val="lg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65" name="グループ化 164">
                  <a:extLst>
                    <a:ext uri="{FF2B5EF4-FFF2-40B4-BE49-F238E27FC236}">
                      <a16:creationId xmlns:a16="http://schemas.microsoft.com/office/drawing/2014/main" id="{4FD5A8FF-BB22-4502-A5C5-E68530457496}"/>
                    </a:ext>
                  </a:extLst>
                </p:cNvPr>
                <p:cNvGrpSpPr/>
                <p:nvPr/>
              </p:nvGrpSpPr>
              <p:grpSpPr>
                <a:xfrm>
                  <a:off x="4375570" y="367550"/>
                  <a:ext cx="1701749" cy="1863433"/>
                  <a:chOff x="6021193" y="1925941"/>
                  <a:chExt cx="1701749" cy="1863433"/>
                </a:xfrm>
              </p:grpSpPr>
              <p:cxnSp>
                <p:nvCxnSpPr>
                  <p:cNvPr id="166" name="直線コネクタ 165">
                    <a:extLst>
                      <a:ext uri="{FF2B5EF4-FFF2-40B4-BE49-F238E27FC236}">
                        <a16:creationId xmlns:a16="http://schemas.microsoft.com/office/drawing/2014/main" id="{7194AD8C-3286-434E-A8CF-49C11AD84434}"/>
                      </a:ext>
                    </a:extLst>
                  </p:cNvPr>
                  <p:cNvCxnSpPr>
                    <a:endCxn id="167" idx="2"/>
                  </p:cNvCxnSpPr>
                  <p:nvPr/>
                </p:nvCxnSpPr>
                <p:spPr>
                  <a:xfrm>
                    <a:off x="6263444" y="2103075"/>
                    <a:ext cx="432749" cy="2866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67" name="円/楕円 685">
                    <a:extLst>
                      <a:ext uri="{FF2B5EF4-FFF2-40B4-BE49-F238E27FC236}">
                        <a16:creationId xmlns:a16="http://schemas.microsoft.com/office/drawing/2014/main" id="{CCC2BEB3-FA30-4E28-AF76-B2E93CECDC16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6696193" y="1925941"/>
                    <a:ext cx="360000" cy="360000"/>
                  </a:xfrm>
                  <a:prstGeom prst="ellipse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kumimoji="1" lang="en-US" altLang="ja-JP" sz="2000" dirty="0">
                        <a:solidFill>
                          <a:schemeClr val="tx1"/>
                        </a:solidFill>
                        <a:latin typeface="+mj-lt"/>
                        <a:ea typeface="+mj-ea"/>
                      </a:rPr>
                      <a:t>M</a:t>
                    </a:r>
                    <a:endParaRPr kumimoji="1" lang="ja-JP" altLang="en-US" sz="2000" dirty="0">
                      <a:solidFill>
                        <a:schemeClr val="tx1"/>
                      </a:solidFill>
                      <a:latin typeface="+mj-lt"/>
                      <a:ea typeface="+mj-ea"/>
                    </a:endParaRPr>
                  </a:p>
                </p:txBody>
              </p:sp>
              <p:cxnSp>
                <p:nvCxnSpPr>
                  <p:cNvPr id="168" name="直線コネクタ 167">
                    <a:extLst>
                      <a:ext uri="{FF2B5EF4-FFF2-40B4-BE49-F238E27FC236}">
                        <a16:creationId xmlns:a16="http://schemas.microsoft.com/office/drawing/2014/main" id="{D2649DF5-C1A9-4A85-B0EC-5B0C4F10D077}"/>
                      </a:ext>
                    </a:extLst>
                  </p:cNvPr>
                  <p:cNvCxnSpPr/>
                  <p:nvPr/>
                </p:nvCxnSpPr>
                <p:spPr>
                  <a:xfrm>
                    <a:off x="7056193" y="2100209"/>
                    <a:ext cx="432749" cy="2866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69" name="グループ化 168">
                    <a:extLst>
                      <a:ext uri="{FF2B5EF4-FFF2-40B4-BE49-F238E27FC236}">
                        <a16:creationId xmlns:a16="http://schemas.microsoft.com/office/drawing/2014/main" id="{B632D0DF-7FC7-46F5-A48F-F1EE24B5A1C9}"/>
                      </a:ext>
                    </a:extLst>
                  </p:cNvPr>
                  <p:cNvGrpSpPr/>
                  <p:nvPr/>
                </p:nvGrpSpPr>
                <p:grpSpPr>
                  <a:xfrm>
                    <a:off x="7254942" y="2100209"/>
                    <a:ext cx="468000" cy="1689165"/>
                    <a:chOff x="1918416" y="276896"/>
                    <a:chExt cx="468000" cy="1689165"/>
                  </a:xfrm>
                </p:grpSpPr>
                <p:grpSp>
                  <p:nvGrpSpPr>
                    <p:cNvPr id="179" name="グループ化 178">
                      <a:extLst>
                        <a:ext uri="{FF2B5EF4-FFF2-40B4-BE49-F238E27FC236}">
                          <a16:creationId xmlns:a16="http://schemas.microsoft.com/office/drawing/2014/main" id="{9B867BB8-B7D6-440A-B7D1-F411607C21E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918416" y="573252"/>
                      <a:ext cx="468000" cy="850950"/>
                      <a:chOff x="5142673" y="1854801"/>
                      <a:chExt cx="468000" cy="850950"/>
                    </a:xfrm>
                  </p:grpSpPr>
                  <p:sp>
                    <p:nvSpPr>
                      <p:cNvPr id="183" name="円/楕円 701">
                        <a:extLst>
                          <a:ext uri="{FF2B5EF4-FFF2-40B4-BE49-F238E27FC236}">
                            <a16:creationId xmlns:a16="http://schemas.microsoft.com/office/drawing/2014/main" id="{0021EF5B-28D1-4AA7-B9F3-B06E8F261E01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5322673" y="1854801"/>
                        <a:ext cx="108000" cy="108000"/>
                      </a:xfrm>
                      <a:prstGeom prst="ellipse">
                        <a:avLst/>
                      </a:prstGeom>
                      <a:no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84" name="円/楕円 702">
                        <a:extLst>
                          <a:ext uri="{FF2B5EF4-FFF2-40B4-BE49-F238E27FC236}">
                            <a16:creationId xmlns:a16="http://schemas.microsoft.com/office/drawing/2014/main" id="{3C6491C8-5F10-45FB-A898-F17F39EF27F7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5142673" y="2594202"/>
                        <a:ext cx="108000" cy="108000"/>
                      </a:xfrm>
                      <a:prstGeom prst="ellipse">
                        <a:avLst/>
                      </a:prstGeom>
                      <a:no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85" name="円/楕円 703">
                        <a:extLst>
                          <a:ext uri="{FF2B5EF4-FFF2-40B4-BE49-F238E27FC236}">
                            <a16:creationId xmlns:a16="http://schemas.microsoft.com/office/drawing/2014/main" id="{A81BBC0F-3643-4C26-B626-F03461AB4BA9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5502673" y="2597751"/>
                        <a:ext cx="108000" cy="108000"/>
                      </a:xfrm>
                      <a:prstGeom prst="ellipse">
                        <a:avLst/>
                      </a:prstGeom>
                      <a:no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cxnSp>
                    <p:nvCxnSpPr>
                      <p:cNvPr id="186" name="直線コネクタ 185">
                        <a:extLst>
                          <a:ext uri="{FF2B5EF4-FFF2-40B4-BE49-F238E27FC236}">
                            <a16:creationId xmlns:a16="http://schemas.microsoft.com/office/drawing/2014/main" id="{0E8C3638-1138-49E8-93E3-28225EB4D0E3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5376672" y="1962801"/>
                        <a:ext cx="1" cy="700713"/>
                      </a:xfrm>
                      <a:prstGeom prst="line">
                        <a:avLst/>
                      </a:prstGeom>
                      <a:ln w="12700"/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180" name="直線コネクタ 179">
                      <a:extLst>
                        <a:ext uri="{FF2B5EF4-FFF2-40B4-BE49-F238E27FC236}">
                          <a16:creationId xmlns:a16="http://schemas.microsoft.com/office/drawing/2014/main" id="{A3F41DDA-F4F5-48DC-A8B9-227C5F4C9C9D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972416" y="1420653"/>
                      <a:ext cx="0" cy="270609"/>
                    </a:xfrm>
                    <a:prstGeom prst="line">
                      <a:avLst/>
                    </a:prstGeom>
                    <a:ln w="12700"/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1" name="直線コネクタ 180">
                      <a:extLst>
                        <a:ext uri="{FF2B5EF4-FFF2-40B4-BE49-F238E27FC236}">
                          <a16:creationId xmlns:a16="http://schemas.microsoft.com/office/drawing/2014/main" id="{B2AFE5DE-8533-4B2E-A9AC-4DF017A2EFB3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2329859" y="1418558"/>
                      <a:ext cx="0" cy="547503"/>
                    </a:xfrm>
                    <a:prstGeom prst="line">
                      <a:avLst/>
                    </a:prstGeom>
                    <a:ln w="12700"/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2" name="直線コネクタ 181">
                      <a:extLst>
                        <a:ext uri="{FF2B5EF4-FFF2-40B4-BE49-F238E27FC236}">
                          <a16:creationId xmlns:a16="http://schemas.microsoft.com/office/drawing/2014/main" id="{1E38DCC4-47DE-40F6-B089-68371ABD1CC0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2152415" y="276896"/>
                      <a:ext cx="0" cy="296356"/>
                    </a:xfrm>
                    <a:prstGeom prst="line">
                      <a:avLst/>
                    </a:prstGeom>
                    <a:ln w="12700"/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70" name="グループ化 169">
                    <a:extLst>
                      <a:ext uri="{FF2B5EF4-FFF2-40B4-BE49-F238E27FC236}">
                        <a16:creationId xmlns:a16="http://schemas.microsoft.com/office/drawing/2014/main" id="{B187E069-248F-4EF6-BDA6-74D9632E08DB}"/>
                      </a:ext>
                    </a:extLst>
                  </p:cNvPr>
                  <p:cNvGrpSpPr/>
                  <p:nvPr/>
                </p:nvGrpSpPr>
                <p:grpSpPr>
                  <a:xfrm>
                    <a:off x="6021193" y="2098114"/>
                    <a:ext cx="468000" cy="1691260"/>
                    <a:chOff x="1918416" y="276896"/>
                    <a:chExt cx="468000" cy="1691260"/>
                  </a:xfrm>
                </p:grpSpPr>
                <p:grpSp>
                  <p:nvGrpSpPr>
                    <p:cNvPr id="171" name="グループ化 170">
                      <a:extLst>
                        <a:ext uri="{FF2B5EF4-FFF2-40B4-BE49-F238E27FC236}">
                          <a16:creationId xmlns:a16="http://schemas.microsoft.com/office/drawing/2014/main" id="{CDB6B17A-0518-4ECE-9077-1FE7698E04F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918416" y="573252"/>
                      <a:ext cx="468000" cy="850950"/>
                      <a:chOff x="5142673" y="1854801"/>
                      <a:chExt cx="468000" cy="850950"/>
                    </a:xfrm>
                  </p:grpSpPr>
                  <p:sp>
                    <p:nvSpPr>
                      <p:cNvPr id="175" name="円/楕円 693">
                        <a:extLst>
                          <a:ext uri="{FF2B5EF4-FFF2-40B4-BE49-F238E27FC236}">
                            <a16:creationId xmlns:a16="http://schemas.microsoft.com/office/drawing/2014/main" id="{92E20850-FB7C-43E0-9532-83FE7C9FD39B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5322673" y="1854801"/>
                        <a:ext cx="108000" cy="108000"/>
                      </a:xfrm>
                      <a:prstGeom prst="ellipse">
                        <a:avLst/>
                      </a:prstGeom>
                      <a:no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76" name="円/楕円 694">
                        <a:extLst>
                          <a:ext uri="{FF2B5EF4-FFF2-40B4-BE49-F238E27FC236}">
                            <a16:creationId xmlns:a16="http://schemas.microsoft.com/office/drawing/2014/main" id="{6251AA2A-E67A-4B19-8CF7-4543F58C65CF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5142673" y="2594202"/>
                        <a:ext cx="108000" cy="108000"/>
                      </a:xfrm>
                      <a:prstGeom prst="ellipse">
                        <a:avLst/>
                      </a:prstGeom>
                      <a:no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77" name="円/楕円 695">
                        <a:extLst>
                          <a:ext uri="{FF2B5EF4-FFF2-40B4-BE49-F238E27FC236}">
                            <a16:creationId xmlns:a16="http://schemas.microsoft.com/office/drawing/2014/main" id="{DB868842-D806-4879-B105-C7EB0FF65514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5502673" y="2597751"/>
                        <a:ext cx="108000" cy="108000"/>
                      </a:xfrm>
                      <a:prstGeom prst="ellipse">
                        <a:avLst/>
                      </a:prstGeom>
                      <a:no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cxnSp>
                    <p:nvCxnSpPr>
                      <p:cNvPr id="178" name="直線コネクタ 177">
                        <a:extLst>
                          <a:ext uri="{FF2B5EF4-FFF2-40B4-BE49-F238E27FC236}">
                            <a16:creationId xmlns:a16="http://schemas.microsoft.com/office/drawing/2014/main" id="{ECAA5C78-8691-4A5B-A5DC-4EB99A430633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5376672" y="1962801"/>
                        <a:ext cx="1" cy="700713"/>
                      </a:xfrm>
                      <a:prstGeom prst="line">
                        <a:avLst/>
                      </a:prstGeom>
                      <a:ln w="12700"/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172" name="直線コネクタ 171">
                      <a:extLst>
                        <a:ext uri="{FF2B5EF4-FFF2-40B4-BE49-F238E27FC236}">
                          <a16:creationId xmlns:a16="http://schemas.microsoft.com/office/drawing/2014/main" id="{C196A744-61CE-4397-9A35-FF8BCE7C36CC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972416" y="1420653"/>
                      <a:ext cx="0" cy="272704"/>
                    </a:xfrm>
                    <a:prstGeom prst="line">
                      <a:avLst/>
                    </a:prstGeom>
                    <a:ln w="12700"/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3" name="直線コネクタ 172">
                      <a:extLst>
                        <a:ext uri="{FF2B5EF4-FFF2-40B4-BE49-F238E27FC236}">
                          <a16:creationId xmlns:a16="http://schemas.microsoft.com/office/drawing/2014/main" id="{597B79BF-2386-4A8B-9436-9CA9A98C331F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2329859" y="1418558"/>
                      <a:ext cx="0" cy="549598"/>
                    </a:xfrm>
                    <a:prstGeom prst="line">
                      <a:avLst/>
                    </a:prstGeom>
                    <a:ln w="12700"/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4" name="直線コネクタ 173">
                      <a:extLst>
                        <a:ext uri="{FF2B5EF4-FFF2-40B4-BE49-F238E27FC236}">
                          <a16:creationId xmlns:a16="http://schemas.microsoft.com/office/drawing/2014/main" id="{0F63FE4C-2631-485A-81A1-458EF2FA183A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2152415" y="276896"/>
                      <a:ext cx="0" cy="296356"/>
                    </a:xfrm>
                    <a:prstGeom prst="line">
                      <a:avLst/>
                    </a:prstGeom>
                    <a:ln w="12700"/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sp>
            <p:nvSpPr>
              <p:cNvPr id="158" name="円弧 157">
                <a:extLst>
                  <a:ext uri="{FF2B5EF4-FFF2-40B4-BE49-F238E27FC236}">
                    <a16:creationId xmlns:a16="http://schemas.microsoft.com/office/drawing/2014/main" id="{FAB5EF64-A4B1-489F-9552-8359ACD8721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910377" y="1946382"/>
                <a:ext cx="180000" cy="180000"/>
              </a:xfrm>
              <a:prstGeom prst="arc">
                <a:avLst>
                  <a:gd name="adj1" fmla="val 10775083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cxnSp>
            <p:nvCxnSpPr>
              <p:cNvPr id="159" name="直線コネクタ 158">
                <a:extLst>
                  <a:ext uri="{FF2B5EF4-FFF2-40B4-BE49-F238E27FC236}">
                    <a16:creationId xmlns:a16="http://schemas.microsoft.com/office/drawing/2014/main" id="{50BFC119-3F20-4729-975B-8C99569AAF38}"/>
                  </a:ext>
                </a:extLst>
              </p:cNvPr>
              <p:cNvCxnSpPr>
                <a:stCxn id="158" idx="2"/>
              </p:cNvCxnSpPr>
              <p:nvPr/>
            </p:nvCxnSpPr>
            <p:spPr>
              <a:xfrm flipV="1">
                <a:off x="5090377" y="2034098"/>
                <a:ext cx="1134115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直線コネクタ 159">
                <a:extLst>
                  <a:ext uri="{FF2B5EF4-FFF2-40B4-BE49-F238E27FC236}">
                    <a16:creationId xmlns:a16="http://schemas.microsoft.com/office/drawing/2014/main" id="{DC6FCE7D-71F7-4398-A4E8-4F9F2E998F15}"/>
                  </a:ext>
                </a:extLst>
              </p:cNvPr>
              <p:cNvCxnSpPr/>
              <p:nvPr/>
            </p:nvCxnSpPr>
            <p:spPr>
              <a:xfrm>
                <a:off x="4641530" y="2034098"/>
                <a:ext cx="265907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直線コネクタ 160">
                <a:extLst>
                  <a:ext uri="{FF2B5EF4-FFF2-40B4-BE49-F238E27FC236}">
                    <a16:creationId xmlns:a16="http://schemas.microsoft.com/office/drawing/2014/main" id="{F121E22A-0962-4A84-AA46-FB5CD5A1936E}"/>
                  </a:ext>
                </a:extLst>
              </p:cNvPr>
              <p:cNvCxnSpPr/>
              <p:nvPr/>
            </p:nvCxnSpPr>
            <p:spPr>
              <a:xfrm>
                <a:off x="4990743" y="2023473"/>
                <a:ext cx="0" cy="65027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直線コネクタ 161">
                <a:extLst>
                  <a:ext uri="{FF2B5EF4-FFF2-40B4-BE49-F238E27FC236}">
                    <a16:creationId xmlns:a16="http://schemas.microsoft.com/office/drawing/2014/main" id="{62C1C13A-0FDC-4647-B218-254703C11C81}"/>
                  </a:ext>
                </a:extLst>
              </p:cNvPr>
              <p:cNvCxnSpPr/>
              <p:nvPr/>
            </p:nvCxnSpPr>
            <p:spPr>
              <a:xfrm>
                <a:off x="4633300" y="1749680"/>
                <a:ext cx="0" cy="65027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直線コネクタ 162">
                <a:extLst>
                  <a:ext uri="{FF2B5EF4-FFF2-40B4-BE49-F238E27FC236}">
                    <a16:creationId xmlns:a16="http://schemas.microsoft.com/office/drawing/2014/main" id="{B2231F9C-5B38-47E3-9B78-F32BE7482A50}"/>
                  </a:ext>
                </a:extLst>
              </p:cNvPr>
              <p:cNvCxnSpPr/>
              <p:nvPr/>
            </p:nvCxnSpPr>
            <p:spPr>
              <a:xfrm>
                <a:off x="4990743" y="1763551"/>
                <a:ext cx="87630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593E4881-AF87-4B3D-8482-90D97A81C391}"/>
                </a:ext>
              </a:extLst>
            </p:cNvPr>
            <p:cNvGrpSpPr/>
            <p:nvPr/>
          </p:nvGrpSpPr>
          <p:grpSpPr>
            <a:xfrm>
              <a:off x="4426170" y="2838174"/>
              <a:ext cx="1701749" cy="2498828"/>
              <a:chOff x="4579300" y="174917"/>
              <a:chExt cx="1701749" cy="2498828"/>
            </a:xfrm>
          </p:grpSpPr>
          <p:grpSp>
            <p:nvGrpSpPr>
              <p:cNvPr id="127" name="グループ化 126">
                <a:extLst>
                  <a:ext uri="{FF2B5EF4-FFF2-40B4-BE49-F238E27FC236}">
                    <a16:creationId xmlns:a16="http://schemas.microsoft.com/office/drawing/2014/main" id="{D35BF2D3-C85A-4E8B-9D26-37CF437D7FE9}"/>
                  </a:ext>
                </a:extLst>
              </p:cNvPr>
              <p:cNvGrpSpPr/>
              <p:nvPr/>
            </p:nvGrpSpPr>
            <p:grpSpPr>
              <a:xfrm>
                <a:off x="4579300" y="174917"/>
                <a:ext cx="1701749" cy="1863433"/>
                <a:chOff x="4375570" y="367550"/>
                <a:chExt cx="1701749" cy="1863433"/>
              </a:xfrm>
            </p:grpSpPr>
            <p:cxnSp>
              <p:nvCxnSpPr>
                <p:cNvPr id="134" name="直線コネクタ 133">
                  <a:extLst>
                    <a:ext uri="{FF2B5EF4-FFF2-40B4-BE49-F238E27FC236}">
                      <a16:creationId xmlns:a16="http://schemas.microsoft.com/office/drawing/2014/main" id="{2A03B61F-5C9B-4F2B-8E13-6BC01F8678C2}"/>
                    </a:ext>
                  </a:extLst>
                </p:cNvPr>
                <p:cNvCxnSpPr/>
                <p:nvPr/>
              </p:nvCxnSpPr>
              <p:spPr>
                <a:xfrm>
                  <a:off x="4617821" y="1277788"/>
                  <a:ext cx="1233749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  <a:prstDash val="lg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35" name="グループ化 134">
                  <a:extLst>
                    <a:ext uri="{FF2B5EF4-FFF2-40B4-BE49-F238E27FC236}">
                      <a16:creationId xmlns:a16="http://schemas.microsoft.com/office/drawing/2014/main" id="{BD7CAECA-4CDE-4E4D-A580-0712D454EBD8}"/>
                    </a:ext>
                  </a:extLst>
                </p:cNvPr>
                <p:cNvGrpSpPr/>
                <p:nvPr/>
              </p:nvGrpSpPr>
              <p:grpSpPr>
                <a:xfrm>
                  <a:off x="4375570" y="367550"/>
                  <a:ext cx="1701749" cy="1863433"/>
                  <a:chOff x="6021193" y="1925941"/>
                  <a:chExt cx="1701749" cy="1863433"/>
                </a:xfrm>
              </p:grpSpPr>
              <p:cxnSp>
                <p:nvCxnSpPr>
                  <p:cNvPr id="136" name="直線コネクタ 135">
                    <a:extLst>
                      <a:ext uri="{FF2B5EF4-FFF2-40B4-BE49-F238E27FC236}">
                        <a16:creationId xmlns:a16="http://schemas.microsoft.com/office/drawing/2014/main" id="{6D50B5CE-F2BE-4FD2-A493-E978C2B39237}"/>
                      </a:ext>
                    </a:extLst>
                  </p:cNvPr>
                  <p:cNvCxnSpPr>
                    <a:endCxn id="137" idx="2"/>
                  </p:cNvCxnSpPr>
                  <p:nvPr/>
                </p:nvCxnSpPr>
                <p:spPr>
                  <a:xfrm>
                    <a:off x="6263444" y="2103075"/>
                    <a:ext cx="432749" cy="2866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37" name="円/楕円 716">
                    <a:extLst>
                      <a:ext uri="{FF2B5EF4-FFF2-40B4-BE49-F238E27FC236}">
                        <a16:creationId xmlns:a16="http://schemas.microsoft.com/office/drawing/2014/main" id="{D40EB640-2881-4F8E-A73C-0A866ED8949D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6696193" y="1925941"/>
                    <a:ext cx="360000" cy="360000"/>
                  </a:xfrm>
                  <a:prstGeom prst="ellipse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kumimoji="1" lang="en-US" altLang="ja-JP" sz="2000" dirty="0">
                        <a:solidFill>
                          <a:schemeClr val="tx1"/>
                        </a:solidFill>
                        <a:latin typeface="+mj-lt"/>
                        <a:ea typeface="+mj-ea"/>
                      </a:rPr>
                      <a:t>M</a:t>
                    </a:r>
                    <a:endParaRPr kumimoji="1" lang="ja-JP" altLang="en-US" sz="2000" dirty="0">
                      <a:solidFill>
                        <a:schemeClr val="tx1"/>
                      </a:solidFill>
                      <a:latin typeface="+mj-lt"/>
                      <a:ea typeface="+mj-ea"/>
                    </a:endParaRPr>
                  </a:p>
                </p:txBody>
              </p:sp>
              <p:cxnSp>
                <p:nvCxnSpPr>
                  <p:cNvPr id="138" name="直線コネクタ 137">
                    <a:extLst>
                      <a:ext uri="{FF2B5EF4-FFF2-40B4-BE49-F238E27FC236}">
                        <a16:creationId xmlns:a16="http://schemas.microsoft.com/office/drawing/2014/main" id="{721AC680-22DA-4FE7-9302-CCE70B175559}"/>
                      </a:ext>
                    </a:extLst>
                  </p:cNvPr>
                  <p:cNvCxnSpPr/>
                  <p:nvPr/>
                </p:nvCxnSpPr>
                <p:spPr>
                  <a:xfrm>
                    <a:off x="7056193" y="2100209"/>
                    <a:ext cx="432749" cy="2866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39" name="グループ化 138">
                    <a:extLst>
                      <a:ext uri="{FF2B5EF4-FFF2-40B4-BE49-F238E27FC236}">
                        <a16:creationId xmlns:a16="http://schemas.microsoft.com/office/drawing/2014/main" id="{FEB6C34A-5258-4299-810E-E476E5FDF40C}"/>
                      </a:ext>
                    </a:extLst>
                  </p:cNvPr>
                  <p:cNvGrpSpPr/>
                  <p:nvPr/>
                </p:nvGrpSpPr>
                <p:grpSpPr>
                  <a:xfrm>
                    <a:off x="7254942" y="2100209"/>
                    <a:ext cx="468000" cy="1689165"/>
                    <a:chOff x="1918416" y="276896"/>
                    <a:chExt cx="468000" cy="1689165"/>
                  </a:xfrm>
                </p:grpSpPr>
                <p:grpSp>
                  <p:nvGrpSpPr>
                    <p:cNvPr id="149" name="グループ化 148">
                      <a:extLst>
                        <a:ext uri="{FF2B5EF4-FFF2-40B4-BE49-F238E27FC236}">
                          <a16:creationId xmlns:a16="http://schemas.microsoft.com/office/drawing/2014/main" id="{E59EB9EB-442F-49A6-9A40-ACA157AC442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918416" y="573252"/>
                      <a:ext cx="468000" cy="850950"/>
                      <a:chOff x="5142673" y="1854801"/>
                      <a:chExt cx="468000" cy="850950"/>
                    </a:xfrm>
                  </p:grpSpPr>
                  <p:sp>
                    <p:nvSpPr>
                      <p:cNvPr id="153" name="円/楕円 732">
                        <a:extLst>
                          <a:ext uri="{FF2B5EF4-FFF2-40B4-BE49-F238E27FC236}">
                            <a16:creationId xmlns:a16="http://schemas.microsoft.com/office/drawing/2014/main" id="{36F22FBC-1096-4857-832C-80554378ED31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5322673" y="1854801"/>
                        <a:ext cx="108000" cy="108000"/>
                      </a:xfrm>
                      <a:prstGeom prst="ellipse">
                        <a:avLst/>
                      </a:prstGeom>
                      <a:no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54" name="円/楕円 733">
                        <a:extLst>
                          <a:ext uri="{FF2B5EF4-FFF2-40B4-BE49-F238E27FC236}">
                            <a16:creationId xmlns:a16="http://schemas.microsoft.com/office/drawing/2014/main" id="{81406CC2-40C0-4B96-9976-E6C214114528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5142673" y="2594202"/>
                        <a:ext cx="108000" cy="108000"/>
                      </a:xfrm>
                      <a:prstGeom prst="ellipse">
                        <a:avLst/>
                      </a:prstGeom>
                      <a:no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55" name="円/楕円 734">
                        <a:extLst>
                          <a:ext uri="{FF2B5EF4-FFF2-40B4-BE49-F238E27FC236}">
                            <a16:creationId xmlns:a16="http://schemas.microsoft.com/office/drawing/2014/main" id="{C9AD9398-D2DD-44F8-8620-6F2CAFB564B9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5502673" y="2597751"/>
                        <a:ext cx="108000" cy="108000"/>
                      </a:xfrm>
                      <a:prstGeom prst="ellipse">
                        <a:avLst/>
                      </a:prstGeom>
                      <a:no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cxnSp>
                    <p:nvCxnSpPr>
                      <p:cNvPr id="156" name="直線コネクタ 155">
                        <a:extLst>
                          <a:ext uri="{FF2B5EF4-FFF2-40B4-BE49-F238E27FC236}">
                            <a16:creationId xmlns:a16="http://schemas.microsoft.com/office/drawing/2014/main" id="{1549F5CC-2637-4824-8596-A9018B56216E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5376672" y="1962801"/>
                        <a:ext cx="1" cy="700713"/>
                      </a:xfrm>
                      <a:prstGeom prst="line">
                        <a:avLst/>
                      </a:prstGeom>
                      <a:ln w="12700"/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150" name="直線コネクタ 149">
                      <a:extLst>
                        <a:ext uri="{FF2B5EF4-FFF2-40B4-BE49-F238E27FC236}">
                          <a16:creationId xmlns:a16="http://schemas.microsoft.com/office/drawing/2014/main" id="{2C70EE83-AE95-44D4-8A36-DE9F716ED0DD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972416" y="1420653"/>
                      <a:ext cx="0" cy="270609"/>
                    </a:xfrm>
                    <a:prstGeom prst="line">
                      <a:avLst/>
                    </a:prstGeom>
                    <a:ln w="12700"/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1" name="直線コネクタ 150">
                      <a:extLst>
                        <a:ext uri="{FF2B5EF4-FFF2-40B4-BE49-F238E27FC236}">
                          <a16:creationId xmlns:a16="http://schemas.microsoft.com/office/drawing/2014/main" id="{92260386-86E3-4135-8E44-5D8923EA20BB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2329859" y="1418558"/>
                      <a:ext cx="0" cy="547503"/>
                    </a:xfrm>
                    <a:prstGeom prst="line">
                      <a:avLst/>
                    </a:prstGeom>
                    <a:ln w="12700"/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2" name="直線コネクタ 151">
                      <a:extLst>
                        <a:ext uri="{FF2B5EF4-FFF2-40B4-BE49-F238E27FC236}">
                          <a16:creationId xmlns:a16="http://schemas.microsoft.com/office/drawing/2014/main" id="{5656C17F-C78D-436A-A06F-0183EA717CF5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2152415" y="276896"/>
                      <a:ext cx="0" cy="296356"/>
                    </a:xfrm>
                    <a:prstGeom prst="line">
                      <a:avLst/>
                    </a:prstGeom>
                    <a:ln w="12700"/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40" name="グループ化 139">
                    <a:extLst>
                      <a:ext uri="{FF2B5EF4-FFF2-40B4-BE49-F238E27FC236}">
                        <a16:creationId xmlns:a16="http://schemas.microsoft.com/office/drawing/2014/main" id="{FD0D5CE4-A7FE-48C0-BF19-96B502E2F97E}"/>
                      </a:ext>
                    </a:extLst>
                  </p:cNvPr>
                  <p:cNvGrpSpPr/>
                  <p:nvPr/>
                </p:nvGrpSpPr>
                <p:grpSpPr>
                  <a:xfrm>
                    <a:off x="6021193" y="2098114"/>
                    <a:ext cx="468000" cy="1691260"/>
                    <a:chOff x="1918416" y="276896"/>
                    <a:chExt cx="468000" cy="1691260"/>
                  </a:xfrm>
                </p:grpSpPr>
                <p:grpSp>
                  <p:nvGrpSpPr>
                    <p:cNvPr id="141" name="グループ化 140">
                      <a:extLst>
                        <a:ext uri="{FF2B5EF4-FFF2-40B4-BE49-F238E27FC236}">
                          <a16:creationId xmlns:a16="http://schemas.microsoft.com/office/drawing/2014/main" id="{63237787-8DA7-4A8A-A6D9-088A2FF0892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918416" y="573252"/>
                      <a:ext cx="468000" cy="850950"/>
                      <a:chOff x="5142673" y="1854801"/>
                      <a:chExt cx="468000" cy="850950"/>
                    </a:xfrm>
                  </p:grpSpPr>
                  <p:sp>
                    <p:nvSpPr>
                      <p:cNvPr id="145" name="円/楕円 724">
                        <a:extLst>
                          <a:ext uri="{FF2B5EF4-FFF2-40B4-BE49-F238E27FC236}">
                            <a16:creationId xmlns:a16="http://schemas.microsoft.com/office/drawing/2014/main" id="{24D289DA-D7F2-419D-8462-9910C28268E3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5322673" y="1854801"/>
                        <a:ext cx="108000" cy="108000"/>
                      </a:xfrm>
                      <a:prstGeom prst="ellipse">
                        <a:avLst/>
                      </a:prstGeom>
                      <a:no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46" name="円/楕円 725">
                        <a:extLst>
                          <a:ext uri="{FF2B5EF4-FFF2-40B4-BE49-F238E27FC236}">
                            <a16:creationId xmlns:a16="http://schemas.microsoft.com/office/drawing/2014/main" id="{C907EFBD-8B96-4FC5-BF4B-ED11B8B3BB47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5142673" y="2594202"/>
                        <a:ext cx="108000" cy="108000"/>
                      </a:xfrm>
                      <a:prstGeom prst="ellipse">
                        <a:avLst/>
                      </a:prstGeom>
                      <a:no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47" name="円/楕円 726">
                        <a:extLst>
                          <a:ext uri="{FF2B5EF4-FFF2-40B4-BE49-F238E27FC236}">
                            <a16:creationId xmlns:a16="http://schemas.microsoft.com/office/drawing/2014/main" id="{E669CF7B-EDA5-4BC1-AF2D-235954F44215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5502673" y="2597751"/>
                        <a:ext cx="108000" cy="108000"/>
                      </a:xfrm>
                      <a:prstGeom prst="ellipse">
                        <a:avLst/>
                      </a:prstGeom>
                      <a:no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cxnSp>
                    <p:nvCxnSpPr>
                      <p:cNvPr id="148" name="直線コネクタ 147">
                        <a:extLst>
                          <a:ext uri="{FF2B5EF4-FFF2-40B4-BE49-F238E27FC236}">
                            <a16:creationId xmlns:a16="http://schemas.microsoft.com/office/drawing/2014/main" id="{92E8F8A2-9770-4268-AAC1-47C23D0F4051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5376672" y="1962801"/>
                        <a:ext cx="1" cy="700713"/>
                      </a:xfrm>
                      <a:prstGeom prst="line">
                        <a:avLst/>
                      </a:prstGeom>
                      <a:ln w="12700"/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142" name="直線コネクタ 141">
                      <a:extLst>
                        <a:ext uri="{FF2B5EF4-FFF2-40B4-BE49-F238E27FC236}">
                          <a16:creationId xmlns:a16="http://schemas.microsoft.com/office/drawing/2014/main" id="{723B5190-B38E-459F-9854-1AC4E636166F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972416" y="1420653"/>
                      <a:ext cx="0" cy="272704"/>
                    </a:xfrm>
                    <a:prstGeom prst="line">
                      <a:avLst/>
                    </a:prstGeom>
                    <a:ln w="12700"/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3" name="直線コネクタ 142">
                      <a:extLst>
                        <a:ext uri="{FF2B5EF4-FFF2-40B4-BE49-F238E27FC236}">
                          <a16:creationId xmlns:a16="http://schemas.microsoft.com/office/drawing/2014/main" id="{A62822BF-42BB-4A22-BC7F-76D08F618536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2329859" y="1418558"/>
                      <a:ext cx="0" cy="549598"/>
                    </a:xfrm>
                    <a:prstGeom prst="line">
                      <a:avLst/>
                    </a:prstGeom>
                    <a:ln w="12700"/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4" name="直線コネクタ 143">
                      <a:extLst>
                        <a:ext uri="{FF2B5EF4-FFF2-40B4-BE49-F238E27FC236}">
                          <a16:creationId xmlns:a16="http://schemas.microsoft.com/office/drawing/2014/main" id="{AF6E075B-230F-4E54-92AC-F1401B8EFC56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2152415" y="276896"/>
                      <a:ext cx="0" cy="296356"/>
                    </a:xfrm>
                    <a:prstGeom prst="line">
                      <a:avLst/>
                    </a:prstGeom>
                    <a:ln w="12700"/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sp>
            <p:nvSpPr>
              <p:cNvPr id="128" name="円弧 127">
                <a:extLst>
                  <a:ext uri="{FF2B5EF4-FFF2-40B4-BE49-F238E27FC236}">
                    <a16:creationId xmlns:a16="http://schemas.microsoft.com/office/drawing/2014/main" id="{7B582D44-69EF-478A-A273-9CE9DCD79B7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910377" y="1946382"/>
                <a:ext cx="180000" cy="180000"/>
              </a:xfrm>
              <a:prstGeom prst="arc">
                <a:avLst>
                  <a:gd name="adj1" fmla="val 10775083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cxnSp>
            <p:nvCxnSpPr>
              <p:cNvPr id="129" name="直線コネクタ 128">
                <a:extLst>
                  <a:ext uri="{FF2B5EF4-FFF2-40B4-BE49-F238E27FC236}">
                    <a16:creationId xmlns:a16="http://schemas.microsoft.com/office/drawing/2014/main" id="{53581438-F3ED-49FC-AFAA-68BF77812E6F}"/>
                  </a:ext>
                </a:extLst>
              </p:cNvPr>
              <p:cNvCxnSpPr>
                <a:stCxn id="128" idx="2"/>
              </p:cNvCxnSpPr>
              <p:nvPr/>
            </p:nvCxnSpPr>
            <p:spPr>
              <a:xfrm flipV="1">
                <a:off x="5090377" y="2034098"/>
                <a:ext cx="1134115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直線コネクタ 129">
                <a:extLst>
                  <a:ext uri="{FF2B5EF4-FFF2-40B4-BE49-F238E27FC236}">
                    <a16:creationId xmlns:a16="http://schemas.microsoft.com/office/drawing/2014/main" id="{3C5253E7-7B4B-4BE5-904A-AC024A4B97D6}"/>
                  </a:ext>
                </a:extLst>
              </p:cNvPr>
              <p:cNvCxnSpPr/>
              <p:nvPr/>
            </p:nvCxnSpPr>
            <p:spPr>
              <a:xfrm>
                <a:off x="4641530" y="2034098"/>
                <a:ext cx="265907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直線コネクタ 130">
                <a:extLst>
                  <a:ext uri="{FF2B5EF4-FFF2-40B4-BE49-F238E27FC236}">
                    <a16:creationId xmlns:a16="http://schemas.microsoft.com/office/drawing/2014/main" id="{8D2AFEBC-3EBC-4C2D-BE69-1650D62023A6}"/>
                  </a:ext>
                </a:extLst>
              </p:cNvPr>
              <p:cNvCxnSpPr/>
              <p:nvPr/>
            </p:nvCxnSpPr>
            <p:spPr>
              <a:xfrm>
                <a:off x="4990743" y="2023473"/>
                <a:ext cx="0" cy="65027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直線コネクタ 131">
                <a:extLst>
                  <a:ext uri="{FF2B5EF4-FFF2-40B4-BE49-F238E27FC236}">
                    <a16:creationId xmlns:a16="http://schemas.microsoft.com/office/drawing/2014/main" id="{6D1470F4-B23E-4763-B203-558B9BBF1124}"/>
                  </a:ext>
                </a:extLst>
              </p:cNvPr>
              <p:cNvCxnSpPr/>
              <p:nvPr/>
            </p:nvCxnSpPr>
            <p:spPr>
              <a:xfrm>
                <a:off x="4633300" y="1749680"/>
                <a:ext cx="0" cy="65027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直線コネクタ 132">
                <a:extLst>
                  <a:ext uri="{FF2B5EF4-FFF2-40B4-BE49-F238E27FC236}">
                    <a16:creationId xmlns:a16="http://schemas.microsoft.com/office/drawing/2014/main" id="{27807F6F-B809-44C0-AFFA-0337948DAD0B}"/>
                  </a:ext>
                </a:extLst>
              </p:cNvPr>
              <p:cNvCxnSpPr/>
              <p:nvPr/>
            </p:nvCxnSpPr>
            <p:spPr>
              <a:xfrm>
                <a:off x="4990743" y="1763551"/>
                <a:ext cx="87630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F2AE6DB3-7551-4683-AFBE-6AC28D433121}"/>
                </a:ext>
              </a:extLst>
            </p:cNvPr>
            <p:cNvGrpSpPr/>
            <p:nvPr/>
          </p:nvGrpSpPr>
          <p:grpSpPr>
            <a:xfrm>
              <a:off x="4427449" y="68800"/>
              <a:ext cx="1701749" cy="2498828"/>
              <a:chOff x="4579300" y="174917"/>
              <a:chExt cx="1701749" cy="2498828"/>
            </a:xfrm>
          </p:grpSpPr>
          <p:grpSp>
            <p:nvGrpSpPr>
              <p:cNvPr id="97" name="グループ化 96">
                <a:extLst>
                  <a:ext uri="{FF2B5EF4-FFF2-40B4-BE49-F238E27FC236}">
                    <a16:creationId xmlns:a16="http://schemas.microsoft.com/office/drawing/2014/main" id="{CDCD8DE1-322A-404F-98EA-6C86A38F590A}"/>
                  </a:ext>
                </a:extLst>
              </p:cNvPr>
              <p:cNvGrpSpPr/>
              <p:nvPr/>
            </p:nvGrpSpPr>
            <p:grpSpPr>
              <a:xfrm>
                <a:off x="4579300" y="174917"/>
                <a:ext cx="1701749" cy="1863433"/>
                <a:chOff x="4375570" y="367550"/>
                <a:chExt cx="1701749" cy="1863433"/>
              </a:xfrm>
            </p:grpSpPr>
            <p:cxnSp>
              <p:nvCxnSpPr>
                <p:cNvPr id="104" name="直線コネクタ 103">
                  <a:extLst>
                    <a:ext uri="{FF2B5EF4-FFF2-40B4-BE49-F238E27FC236}">
                      <a16:creationId xmlns:a16="http://schemas.microsoft.com/office/drawing/2014/main" id="{6E47871C-88D0-46C1-B681-DA307E6E305B}"/>
                    </a:ext>
                  </a:extLst>
                </p:cNvPr>
                <p:cNvCxnSpPr/>
                <p:nvPr/>
              </p:nvCxnSpPr>
              <p:spPr>
                <a:xfrm>
                  <a:off x="4617821" y="1277788"/>
                  <a:ext cx="1233749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  <a:prstDash val="lg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05" name="グループ化 104">
                  <a:extLst>
                    <a:ext uri="{FF2B5EF4-FFF2-40B4-BE49-F238E27FC236}">
                      <a16:creationId xmlns:a16="http://schemas.microsoft.com/office/drawing/2014/main" id="{3B1C9E8B-44A7-48FE-8029-A2A041811105}"/>
                    </a:ext>
                  </a:extLst>
                </p:cNvPr>
                <p:cNvGrpSpPr/>
                <p:nvPr/>
              </p:nvGrpSpPr>
              <p:grpSpPr>
                <a:xfrm>
                  <a:off x="4375570" y="367550"/>
                  <a:ext cx="1701749" cy="1863433"/>
                  <a:chOff x="6021193" y="1925941"/>
                  <a:chExt cx="1701749" cy="1863433"/>
                </a:xfrm>
              </p:grpSpPr>
              <p:cxnSp>
                <p:nvCxnSpPr>
                  <p:cNvPr id="106" name="直線コネクタ 105">
                    <a:extLst>
                      <a:ext uri="{FF2B5EF4-FFF2-40B4-BE49-F238E27FC236}">
                        <a16:creationId xmlns:a16="http://schemas.microsoft.com/office/drawing/2014/main" id="{5898A077-F779-4E9B-9987-15CD16C4ABD8}"/>
                      </a:ext>
                    </a:extLst>
                  </p:cNvPr>
                  <p:cNvCxnSpPr>
                    <a:endCxn id="107" idx="2"/>
                  </p:cNvCxnSpPr>
                  <p:nvPr/>
                </p:nvCxnSpPr>
                <p:spPr>
                  <a:xfrm>
                    <a:off x="6263444" y="2103075"/>
                    <a:ext cx="432749" cy="2866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7" name="円/楕円 778">
                    <a:extLst>
                      <a:ext uri="{FF2B5EF4-FFF2-40B4-BE49-F238E27FC236}">
                        <a16:creationId xmlns:a16="http://schemas.microsoft.com/office/drawing/2014/main" id="{C8FC31C4-1F62-41A2-9133-A203BA570E7E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6696193" y="1925941"/>
                    <a:ext cx="360000" cy="360000"/>
                  </a:xfrm>
                  <a:prstGeom prst="ellipse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kumimoji="1" lang="en-US" altLang="ja-JP" sz="2000" dirty="0">
                        <a:solidFill>
                          <a:schemeClr val="tx1"/>
                        </a:solidFill>
                        <a:latin typeface="+mj-lt"/>
                        <a:ea typeface="+mj-ea"/>
                      </a:rPr>
                      <a:t>M</a:t>
                    </a:r>
                    <a:endParaRPr kumimoji="1" lang="ja-JP" altLang="en-US" sz="2000" dirty="0">
                      <a:solidFill>
                        <a:schemeClr val="tx1"/>
                      </a:solidFill>
                      <a:latin typeface="+mj-lt"/>
                      <a:ea typeface="+mj-ea"/>
                    </a:endParaRPr>
                  </a:p>
                </p:txBody>
              </p:sp>
              <p:cxnSp>
                <p:nvCxnSpPr>
                  <p:cNvPr id="108" name="直線コネクタ 107">
                    <a:extLst>
                      <a:ext uri="{FF2B5EF4-FFF2-40B4-BE49-F238E27FC236}">
                        <a16:creationId xmlns:a16="http://schemas.microsoft.com/office/drawing/2014/main" id="{AD85AE48-36F1-4DA6-A7A5-F91A3B1D8E84}"/>
                      </a:ext>
                    </a:extLst>
                  </p:cNvPr>
                  <p:cNvCxnSpPr/>
                  <p:nvPr/>
                </p:nvCxnSpPr>
                <p:spPr>
                  <a:xfrm>
                    <a:off x="7056193" y="2100209"/>
                    <a:ext cx="432749" cy="2866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09" name="グループ化 108">
                    <a:extLst>
                      <a:ext uri="{FF2B5EF4-FFF2-40B4-BE49-F238E27FC236}">
                        <a16:creationId xmlns:a16="http://schemas.microsoft.com/office/drawing/2014/main" id="{28DDB550-5B4B-4FB6-AAF4-42310550ED98}"/>
                      </a:ext>
                    </a:extLst>
                  </p:cNvPr>
                  <p:cNvGrpSpPr/>
                  <p:nvPr/>
                </p:nvGrpSpPr>
                <p:grpSpPr>
                  <a:xfrm>
                    <a:off x="7254942" y="2100209"/>
                    <a:ext cx="468000" cy="1689165"/>
                    <a:chOff x="1918416" y="276896"/>
                    <a:chExt cx="468000" cy="1689165"/>
                  </a:xfrm>
                </p:grpSpPr>
                <p:grpSp>
                  <p:nvGrpSpPr>
                    <p:cNvPr id="119" name="グループ化 118">
                      <a:extLst>
                        <a:ext uri="{FF2B5EF4-FFF2-40B4-BE49-F238E27FC236}">
                          <a16:creationId xmlns:a16="http://schemas.microsoft.com/office/drawing/2014/main" id="{B30906B4-1DF1-457F-920F-4666DF89E16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918416" y="573252"/>
                      <a:ext cx="468000" cy="850950"/>
                      <a:chOff x="5142673" y="1854801"/>
                      <a:chExt cx="468000" cy="850950"/>
                    </a:xfrm>
                  </p:grpSpPr>
                  <p:sp>
                    <p:nvSpPr>
                      <p:cNvPr id="123" name="円/楕円 794">
                        <a:extLst>
                          <a:ext uri="{FF2B5EF4-FFF2-40B4-BE49-F238E27FC236}">
                            <a16:creationId xmlns:a16="http://schemas.microsoft.com/office/drawing/2014/main" id="{CA325B4C-576D-4DFE-B433-DC3B96591374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5322673" y="1854801"/>
                        <a:ext cx="108000" cy="108000"/>
                      </a:xfrm>
                      <a:prstGeom prst="ellipse">
                        <a:avLst/>
                      </a:prstGeom>
                      <a:no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24" name="円/楕円 795">
                        <a:extLst>
                          <a:ext uri="{FF2B5EF4-FFF2-40B4-BE49-F238E27FC236}">
                            <a16:creationId xmlns:a16="http://schemas.microsoft.com/office/drawing/2014/main" id="{548B0B3F-F5EF-41A0-9800-AC41832604AA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5142673" y="2594202"/>
                        <a:ext cx="108000" cy="108000"/>
                      </a:xfrm>
                      <a:prstGeom prst="ellipse">
                        <a:avLst/>
                      </a:prstGeom>
                      <a:no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25" name="円/楕円 796">
                        <a:extLst>
                          <a:ext uri="{FF2B5EF4-FFF2-40B4-BE49-F238E27FC236}">
                            <a16:creationId xmlns:a16="http://schemas.microsoft.com/office/drawing/2014/main" id="{3D3FDC06-BA51-4483-BF46-10617041BFFD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5502673" y="2597751"/>
                        <a:ext cx="108000" cy="108000"/>
                      </a:xfrm>
                      <a:prstGeom prst="ellipse">
                        <a:avLst/>
                      </a:prstGeom>
                      <a:no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cxnSp>
                    <p:nvCxnSpPr>
                      <p:cNvPr id="126" name="直線コネクタ 125">
                        <a:extLst>
                          <a:ext uri="{FF2B5EF4-FFF2-40B4-BE49-F238E27FC236}">
                            <a16:creationId xmlns:a16="http://schemas.microsoft.com/office/drawing/2014/main" id="{C8CDBBD1-69CB-4145-B555-F61B4C44B643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5376672" y="1962801"/>
                        <a:ext cx="1" cy="700713"/>
                      </a:xfrm>
                      <a:prstGeom prst="line">
                        <a:avLst/>
                      </a:prstGeom>
                      <a:ln w="12700"/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120" name="直線コネクタ 119">
                      <a:extLst>
                        <a:ext uri="{FF2B5EF4-FFF2-40B4-BE49-F238E27FC236}">
                          <a16:creationId xmlns:a16="http://schemas.microsoft.com/office/drawing/2014/main" id="{9AD4A7B7-A9F8-463B-9D5B-85A1D2E6D1A5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972416" y="1420653"/>
                      <a:ext cx="0" cy="270609"/>
                    </a:xfrm>
                    <a:prstGeom prst="line">
                      <a:avLst/>
                    </a:prstGeom>
                    <a:ln w="12700"/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1" name="直線コネクタ 120">
                      <a:extLst>
                        <a:ext uri="{FF2B5EF4-FFF2-40B4-BE49-F238E27FC236}">
                          <a16:creationId xmlns:a16="http://schemas.microsoft.com/office/drawing/2014/main" id="{8C320D26-7AA5-4848-BCEB-EC876D253298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2329859" y="1418558"/>
                      <a:ext cx="0" cy="547503"/>
                    </a:xfrm>
                    <a:prstGeom prst="line">
                      <a:avLst/>
                    </a:prstGeom>
                    <a:ln w="12700"/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2" name="直線コネクタ 121">
                      <a:extLst>
                        <a:ext uri="{FF2B5EF4-FFF2-40B4-BE49-F238E27FC236}">
                          <a16:creationId xmlns:a16="http://schemas.microsoft.com/office/drawing/2014/main" id="{93CB61FD-0C0B-4A3D-903F-EA8BD783227D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2152415" y="276896"/>
                      <a:ext cx="0" cy="296356"/>
                    </a:xfrm>
                    <a:prstGeom prst="line">
                      <a:avLst/>
                    </a:prstGeom>
                    <a:ln w="12700"/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10" name="グループ化 109">
                    <a:extLst>
                      <a:ext uri="{FF2B5EF4-FFF2-40B4-BE49-F238E27FC236}">
                        <a16:creationId xmlns:a16="http://schemas.microsoft.com/office/drawing/2014/main" id="{B80F2825-F19F-4998-B203-0321415BB0C2}"/>
                      </a:ext>
                    </a:extLst>
                  </p:cNvPr>
                  <p:cNvGrpSpPr/>
                  <p:nvPr/>
                </p:nvGrpSpPr>
                <p:grpSpPr>
                  <a:xfrm>
                    <a:off x="6021193" y="2098114"/>
                    <a:ext cx="468000" cy="1691260"/>
                    <a:chOff x="1918416" y="276896"/>
                    <a:chExt cx="468000" cy="1691260"/>
                  </a:xfrm>
                </p:grpSpPr>
                <p:grpSp>
                  <p:nvGrpSpPr>
                    <p:cNvPr id="111" name="グループ化 110">
                      <a:extLst>
                        <a:ext uri="{FF2B5EF4-FFF2-40B4-BE49-F238E27FC236}">
                          <a16:creationId xmlns:a16="http://schemas.microsoft.com/office/drawing/2014/main" id="{659239DE-C6B8-4624-8205-192C4BBF2D1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918416" y="573252"/>
                      <a:ext cx="468000" cy="850950"/>
                      <a:chOff x="5142673" y="1854801"/>
                      <a:chExt cx="468000" cy="850950"/>
                    </a:xfrm>
                  </p:grpSpPr>
                  <p:sp>
                    <p:nvSpPr>
                      <p:cNvPr id="115" name="円/楕円 786">
                        <a:extLst>
                          <a:ext uri="{FF2B5EF4-FFF2-40B4-BE49-F238E27FC236}">
                            <a16:creationId xmlns:a16="http://schemas.microsoft.com/office/drawing/2014/main" id="{BE7BC136-2D1B-4C20-8D80-3C00E56A6E45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5322673" y="1854801"/>
                        <a:ext cx="108000" cy="108000"/>
                      </a:xfrm>
                      <a:prstGeom prst="ellipse">
                        <a:avLst/>
                      </a:prstGeom>
                      <a:no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16" name="円/楕円 787">
                        <a:extLst>
                          <a:ext uri="{FF2B5EF4-FFF2-40B4-BE49-F238E27FC236}">
                            <a16:creationId xmlns:a16="http://schemas.microsoft.com/office/drawing/2014/main" id="{2A47F9FC-7C39-4B5A-A03C-111E8AC8342B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5142673" y="2594202"/>
                        <a:ext cx="108000" cy="108000"/>
                      </a:xfrm>
                      <a:prstGeom prst="ellipse">
                        <a:avLst/>
                      </a:prstGeom>
                      <a:no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17" name="円/楕円 788">
                        <a:extLst>
                          <a:ext uri="{FF2B5EF4-FFF2-40B4-BE49-F238E27FC236}">
                            <a16:creationId xmlns:a16="http://schemas.microsoft.com/office/drawing/2014/main" id="{904B232D-4EFC-40F9-8034-7D4A4D194829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5502673" y="2597751"/>
                        <a:ext cx="108000" cy="108000"/>
                      </a:xfrm>
                      <a:prstGeom prst="ellipse">
                        <a:avLst/>
                      </a:prstGeom>
                      <a:no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cxnSp>
                    <p:nvCxnSpPr>
                      <p:cNvPr id="118" name="直線コネクタ 117">
                        <a:extLst>
                          <a:ext uri="{FF2B5EF4-FFF2-40B4-BE49-F238E27FC236}">
                            <a16:creationId xmlns:a16="http://schemas.microsoft.com/office/drawing/2014/main" id="{A7EEACA9-7102-42C2-83AF-86E55E4600AD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5376672" y="1962801"/>
                        <a:ext cx="1" cy="700713"/>
                      </a:xfrm>
                      <a:prstGeom prst="line">
                        <a:avLst/>
                      </a:prstGeom>
                      <a:ln w="12700"/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112" name="直線コネクタ 111">
                      <a:extLst>
                        <a:ext uri="{FF2B5EF4-FFF2-40B4-BE49-F238E27FC236}">
                          <a16:creationId xmlns:a16="http://schemas.microsoft.com/office/drawing/2014/main" id="{59362303-BB45-4C15-90BF-52640F74F6F5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972416" y="1420653"/>
                      <a:ext cx="0" cy="272704"/>
                    </a:xfrm>
                    <a:prstGeom prst="line">
                      <a:avLst/>
                    </a:prstGeom>
                    <a:ln w="12700"/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3" name="直線コネクタ 112">
                      <a:extLst>
                        <a:ext uri="{FF2B5EF4-FFF2-40B4-BE49-F238E27FC236}">
                          <a16:creationId xmlns:a16="http://schemas.microsoft.com/office/drawing/2014/main" id="{95769E50-60DC-49DB-B8F6-E52DDDE23EF9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2329859" y="1418558"/>
                      <a:ext cx="0" cy="549598"/>
                    </a:xfrm>
                    <a:prstGeom prst="line">
                      <a:avLst/>
                    </a:prstGeom>
                    <a:ln w="12700"/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4" name="直線コネクタ 113">
                      <a:extLst>
                        <a:ext uri="{FF2B5EF4-FFF2-40B4-BE49-F238E27FC236}">
                          <a16:creationId xmlns:a16="http://schemas.microsoft.com/office/drawing/2014/main" id="{EE81D90B-CCD6-4B22-A332-68A56471FBA8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2152415" y="276896"/>
                      <a:ext cx="0" cy="296356"/>
                    </a:xfrm>
                    <a:prstGeom prst="line">
                      <a:avLst/>
                    </a:prstGeom>
                    <a:ln w="12700"/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sp>
            <p:nvSpPr>
              <p:cNvPr id="98" name="円弧 97">
                <a:extLst>
                  <a:ext uri="{FF2B5EF4-FFF2-40B4-BE49-F238E27FC236}">
                    <a16:creationId xmlns:a16="http://schemas.microsoft.com/office/drawing/2014/main" id="{CCB17AEB-20F9-4F11-AD5D-77FAD442EEB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910377" y="1946382"/>
                <a:ext cx="180000" cy="180000"/>
              </a:xfrm>
              <a:prstGeom prst="arc">
                <a:avLst>
                  <a:gd name="adj1" fmla="val 10775083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cxnSp>
            <p:nvCxnSpPr>
              <p:cNvPr id="99" name="直線コネクタ 98">
                <a:extLst>
                  <a:ext uri="{FF2B5EF4-FFF2-40B4-BE49-F238E27FC236}">
                    <a16:creationId xmlns:a16="http://schemas.microsoft.com/office/drawing/2014/main" id="{AABCA24A-63DC-4DC0-9761-E56C59BA92BB}"/>
                  </a:ext>
                </a:extLst>
              </p:cNvPr>
              <p:cNvCxnSpPr>
                <a:stCxn id="98" idx="2"/>
              </p:cNvCxnSpPr>
              <p:nvPr/>
            </p:nvCxnSpPr>
            <p:spPr>
              <a:xfrm flipV="1">
                <a:off x="5090377" y="2034098"/>
                <a:ext cx="1134115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直線コネクタ 99">
                <a:extLst>
                  <a:ext uri="{FF2B5EF4-FFF2-40B4-BE49-F238E27FC236}">
                    <a16:creationId xmlns:a16="http://schemas.microsoft.com/office/drawing/2014/main" id="{EBCF7DAB-107B-4378-86A9-519F49D7D39E}"/>
                  </a:ext>
                </a:extLst>
              </p:cNvPr>
              <p:cNvCxnSpPr/>
              <p:nvPr/>
            </p:nvCxnSpPr>
            <p:spPr>
              <a:xfrm>
                <a:off x="4641530" y="2034098"/>
                <a:ext cx="265907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直線コネクタ 100">
                <a:extLst>
                  <a:ext uri="{FF2B5EF4-FFF2-40B4-BE49-F238E27FC236}">
                    <a16:creationId xmlns:a16="http://schemas.microsoft.com/office/drawing/2014/main" id="{3AC586A7-39BD-4A8D-A1B8-F4EA8D685808}"/>
                  </a:ext>
                </a:extLst>
              </p:cNvPr>
              <p:cNvCxnSpPr/>
              <p:nvPr/>
            </p:nvCxnSpPr>
            <p:spPr>
              <a:xfrm>
                <a:off x="4990743" y="2023473"/>
                <a:ext cx="0" cy="65027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直線コネクタ 101">
                <a:extLst>
                  <a:ext uri="{FF2B5EF4-FFF2-40B4-BE49-F238E27FC236}">
                    <a16:creationId xmlns:a16="http://schemas.microsoft.com/office/drawing/2014/main" id="{EF8293EC-37C2-4345-AD97-850A9C8D5FCC}"/>
                  </a:ext>
                </a:extLst>
              </p:cNvPr>
              <p:cNvCxnSpPr/>
              <p:nvPr/>
            </p:nvCxnSpPr>
            <p:spPr>
              <a:xfrm>
                <a:off x="4633300" y="1749680"/>
                <a:ext cx="0" cy="65027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直線コネクタ 102">
                <a:extLst>
                  <a:ext uri="{FF2B5EF4-FFF2-40B4-BE49-F238E27FC236}">
                    <a16:creationId xmlns:a16="http://schemas.microsoft.com/office/drawing/2014/main" id="{BDBB3720-0695-4A65-A192-EF94AD167312}"/>
                  </a:ext>
                </a:extLst>
              </p:cNvPr>
              <p:cNvCxnSpPr/>
              <p:nvPr/>
            </p:nvCxnSpPr>
            <p:spPr>
              <a:xfrm>
                <a:off x="4990743" y="1763551"/>
                <a:ext cx="87630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70924E54-6DB4-43CA-AD96-5D26D6FC920E}"/>
                </a:ext>
              </a:extLst>
            </p:cNvPr>
            <p:cNvGrpSpPr/>
            <p:nvPr/>
          </p:nvGrpSpPr>
          <p:grpSpPr>
            <a:xfrm>
              <a:off x="6464237" y="79471"/>
              <a:ext cx="1701749" cy="2498828"/>
              <a:chOff x="4579300" y="174917"/>
              <a:chExt cx="1701749" cy="2498828"/>
            </a:xfrm>
          </p:grpSpPr>
          <p:grpSp>
            <p:nvGrpSpPr>
              <p:cNvPr id="67" name="グループ化 66">
                <a:extLst>
                  <a:ext uri="{FF2B5EF4-FFF2-40B4-BE49-F238E27FC236}">
                    <a16:creationId xmlns:a16="http://schemas.microsoft.com/office/drawing/2014/main" id="{A2C27419-E7AC-4D2C-9657-2E18BF2C3B86}"/>
                  </a:ext>
                </a:extLst>
              </p:cNvPr>
              <p:cNvGrpSpPr/>
              <p:nvPr/>
            </p:nvGrpSpPr>
            <p:grpSpPr>
              <a:xfrm>
                <a:off x="4579300" y="174917"/>
                <a:ext cx="1701749" cy="1863433"/>
                <a:chOff x="4375570" y="367550"/>
                <a:chExt cx="1701749" cy="1863433"/>
              </a:xfrm>
            </p:grpSpPr>
            <p:cxnSp>
              <p:nvCxnSpPr>
                <p:cNvPr id="74" name="直線コネクタ 73">
                  <a:extLst>
                    <a:ext uri="{FF2B5EF4-FFF2-40B4-BE49-F238E27FC236}">
                      <a16:creationId xmlns:a16="http://schemas.microsoft.com/office/drawing/2014/main" id="{971BC106-472C-4687-9E37-052381E9F640}"/>
                    </a:ext>
                  </a:extLst>
                </p:cNvPr>
                <p:cNvCxnSpPr/>
                <p:nvPr/>
              </p:nvCxnSpPr>
              <p:spPr>
                <a:xfrm>
                  <a:off x="4617821" y="1277788"/>
                  <a:ext cx="1233749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  <a:prstDash val="lg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5" name="グループ化 74">
                  <a:extLst>
                    <a:ext uri="{FF2B5EF4-FFF2-40B4-BE49-F238E27FC236}">
                      <a16:creationId xmlns:a16="http://schemas.microsoft.com/office/drawing/2014/main" id="{AF053764-7C38-4515-B333-3F1392C6CA71}"/>
                    </a:ext>
                  </a:extLst>
                </p:cNvPr>
                <p:cNvGrpSpPr/>
                <p:nvPr/>
              </p:nvGrpSpPr>
              <p:grpSpPr>
                <a:xfrm>
                  <a:off x="4375570" y="367550"/>
                  <a:ext cx="1701749" cy="1863433"/>
                  <a:chOff x="6021193" y="1925941"/>
                  <a:chExt cx="1701749" cy="1863433"/>
                </a:xfrm>
              </p:grpSpPr>
              <p:cxnSp>
                <p:nvCxnSpPr>
                  <p:cNvPr id="76" name="直線コネクタ 75">
                    <a:extLst>
                      <a:ext uri="{FF2B5EF4-FFF2-40B4-BE49-F238E27FC236}">
                        <a16:creationId xmlns:a16="http://schemas.microsoft.com/office/drawing/2014/main" id="{BA79613D-3B3F-4D7A-BBD1-BE6AF9515C4B}"/>
                      </a:ext>
                    </a:extLst>
                  </p:cNvPr>
                  <p:cNvCxnSpPr>
                    <a:endCxn id="77" idx="2"/>
                  </p:cNvCxnSpPr>
                  <p:nvPr/>
                </p:nvCxnSpPr>
                <p:spPr>
                  <a:xfrm>
                    <a:off x="6263444" y="2103075"/>
                    <a:ext cx="432749" cy="2866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7" name="円/楕円 809">
                    <a:extLst>
                      <a:ext uri="{FF2B5EF4-FFF2-40B4-BE49-F238E27FC236}">
                        <a16:creationId xmlns:a16="http://schemas.microsoft.com/office/drawing/2014/main" id="{2F79E2D2-3BF5-4917-BCDD-823D521CE0FA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6696193" y="1925941"/>
                    <a:ext cx="360000" cy="360000"/>
                  </a:xfrm>
                  <a:prstGeom prst="ellipse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kumimoji="1" lang="en-US" altLang="ja-JP" sz="2000" dirty="0">
                        <a:solidFill>
                          <a:schemeClr val="tx1"/>
                        </a:solidFill>
                        <a:latin typeface="+mj-lt"/>
                        <a:ea typeface="+mj-ea"/>
                      </a:rPr>
                      <a:t>M</a:t>
                    </a:r>
                    <a:endParaRPr kumimoji="1" lang="ja-JP" altLang="en-US" sz="2000" dirty="0">
                      <a:solidFill>
                        <a:schemeClr val="tx1"/>
                      </a:solidFill>
                      <a:latin typeface="+mj-lt"/>
                      <a:ea typeface="+mj-ea"/>
                    </a:endParaRPr>
                  </a:p>
                </p:txBody>
              </p:sp>
              <p:cxnSp>
                <p:nvCxnSpPr>
                  <p:cNvPr id="78" name="直線コネクタ 77">
                    <a:extLst>
                      <a:ext uri="{FF2B5EF4-FFF2-40B4-BE49-F238E27FC236}">
                        <a16:creationId xmlns:a16="http://schemas.microsoft.com/office/drawing/2014/main" id="{29B4CFFA-480F-4248-A93D-9D87C551B0AF}"/>
                      </a:ext>
                    </a:extLst>
                  </p:cNvPr>
                  <p:cNvCxnSpPr/>
                  <p:nvPr/>
                </p:nvCxnSpPr>
                <p:spPr>
                  <a:xfrm>
                    <a:off x="7056193" y="2100209"/>
                    <a:ext cx="432749" cy="2866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79" name="グループ化 78">
                    <a:extLst>
                      <a:ext uri="{FF2B5EF4-FFF2-40B4-BE49-F238E27FC236}">
                        <a16:creationId xmlns:a16="http://schemas.microsoft.com/office/drawing/2014/main" id="{B536819E-59B5-4087-A4C5-0903934CB25B}"/>
                      </a:ext>
                    </a:extLst>
                  </p:cNvPr>
                  <p:cNvGrpSpPr/>
                  <p:nvPr/>
                </p:nvGrpSpPr>
                <p:grpSpPr>
                  <a:xfrm>
                    <a:off x="7254942" y="2100209"/>
                    <a:ext cx="468000" cy="1689165"/>
                    <a:chOff x="1918416" y="276896"/>
                    <a:chExt cx="468000" cy="1689165"/>
                  </a:xfrm>
                </p:grpSpPr>
                <p:grpSp>
                  <p:nvGrpSpPr>
                    <p:cNvPr id="89" name="グループ化 88">
                      <a:extLst>
                        <a:ext uri="{FF2B5EF4-FFF2-40B4-BE49-F238E27FC236}">
                          <a16:creationId xmlns:a16="http://schemas.microsoft.com/office/drawing/2014/main" id="{DB7145C9-3121-42BD-8436-7ADB467303E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918416" y="573252"/>
                      <a:ext cx="468000" cy="850950"/>
                      <a:chOff x="5142673" y="1854801"/>
                      <a:chExt cx="468000" cy="850950"/>
                    </a:xfrm>
                  </p:grpSpPr>
                  <p:sp>
                    <p:nvSpPr>
                      <p:cNvPr id="93" name="円/楕円 825">
                        <a:extLst>
                          <a:ext uri="{FF2B5EF4-FFF2-40B4-BE49-F238E27FC236}">
                            <a16:creationId xmlns:a16="http://schemas.microsoft.com/office/drawing/2014/main" id="{3F5C2A5F-8F64-42C1-9469-1A19B073B586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5322673" y="1854801"/>
                        <a:ext cx="108000" cy="108000"/>
                      </a:xfrm>
                      <a:prstGeom prst="ellipse">
                        <a:avLst/>
                      </a:prstGeom>
                      <a:no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94" name="円/楕円 826">
                        <a:extLst>
                          <a:ext uri="{FF2B5EF4-FFF2-40B4-BE49-F238E27FC236}">
                            <a16:creationId xmlns:a16="http://schemas.microsoft.com/office/drawing/2014/main" id="{77D241D9-EAC0-4AAC-AEF5-0A8B4E2A5BD0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5142673" y="2594202"/>
                        <a:ext cx="108000" cy="108000"/>
                      </a:xfrm>
                      <a:prstGeom prst="ellipse">
                        <a:avLst/>
                      </a:prstGeom>
                      <a:no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95" name="円/楕円 827">
                        <a:extLst>
                          <a:ext uri="{FF2B5EF4-FFF2-40B4-BE49-F238E27FC236}">
                            <a16:creationId xmlns:a16="http://schemas.microsoft.com/office/drawing/2014/main" id="{CFFD4C44-BED1-4552-A35F-5D938C5FA569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5502673" y="2597751"/>
                        <a:ext cx="108000" cy="108000"/>
                      </a:xfrm>
                      <a:prstGeom prst="ellipse">
                        <a:avLst/>
                      </a:prstGeom>
                      <a:no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cxnSp>
                    <p:nvCxnSpPr>
                      <p:cNvPr id="96" name="直線コネクタ 95">
                        <a:extLst>
                          <a:ext uri="{FF2B5EF4-FFF2-40B4-BE49-F238E27FC236}">
                            <a16:creationId xmlns:a16="http://schemas.microsoft.com/office/drawing/2014/main" id="{5169D398-456E-4C1B-8B17-3E6A74C4B325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5376672" y="1962801"/>
                        <a:ext cx="1" cy="700713"/>
                      </a:xfrm>
                      <a:prstGeom prst="line">
                        <a:avLst/>
                      </a:prstGeom>
                      <a:ln w="12700"/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90" name="直線コネクタ 89">
                      <a:extLst>
                        <a:ext uri="{FF2B5EF4-FFF2-40B4-BE49-F238E27FC236}">
                          <a16:creationId xmlns:a16="http://schemas.microsoft.com/office/drawing/2014/main" id="{8A01A394-8C8A-44FA-8119-A9E3A126CCB9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972416" y="1420653"/>
                      <a:ext cx="0" cy="270609"/>
                    </a:xfrm>
                    <a:prstGeom prst="line">
                      <a:avLst/>
                    </a:prstGeom>
                    <a:ln w="12700"/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1" name="直線コネクタ 90">
                      <a:extLst>
                        <a:ext uri="{FF2B5EF4-FFF2-40B4-BE49-F238E27FC236}">
                          <a16:creationId xmlns:a16="http://schemas.microsoft.com/office/drawing/2014/main" id="{5C74A08B-9EE3-4A86-8556-377E1D6662D0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2329859" y="1418558"/>
                      <a:ext cx="0" cy="547503"/>
                    </a:xfrm>
                    <a:prstGeom prst="line">
                      <a:avLst/>
                    </a:prstGeom>
                    <a:ln w="12700"/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2" name="直線コネクタ 91">
                      <a:extLst>
                        <a:ext uri="{FF2B5EF4-FFF2-40B4-BE49-F238E27FC236}">
                          <a16:creationId xmlns:a16="http://schemas.microsoft.com/office/drawing/2014/main" id="{E8072158-CF77-4B75-96E2-DB3E0D97FA6F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2152415" y="276896"/>
                      <a:ext cx="0" cy="296356"/>
                    </a:xfrm>
                    <a:prstGeom prst="line">
                      <a:avLst/>
                    </a:prstGeom>
                    <a:ln w="12700"/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80" name="グループ化 79">
                    <a:extLst>
                      <a:ext uri="{FF2B5EF4-FFF2-40B4-BE49-F238E27FC236}">
                        <a16:creationId xmlns:a16="http://schemas.microsoft.com/office/drawing/2014/main" id="{E871DF42-448F-4EE1-99DF-F7D0DCE2F856}"/>
                      </a:ext>
                    </a:extLst>
                  </p:cNvPr>
                  <p:cNvGrpSpPr/>
                  <p:nvPr/>
                </p:nvGrpSpPr>
                <p:grpSpPr>
                  <a:xfrm>
                    <a:off x="6021193" y="2098114"/>
                    <a:ext cx="468000" cy="1691260"/>
                    <a:chOff x="1918416" y="276896"/>
                    <a:chExt cx="468000" cy="1691260"/>
                  </a:xfrm>
                </p:grpSpPr>
                <p:grpSp>
                  <p:nvGrpSpPr>
                    <p:cNvPr id="81" name="グループ化 80">
                      <a:extLst>
                        <a:ext uri="{FF2B5EF4-FFF2-40B4-BE49-F238E27FC236}">
                          <a16:creationId xmlns:a16="http://schemas.microsoft.com/office/drawing/2014/main" id="{AAE8D317-186C-45C5-804F-2199E2E54A4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918416" y="573252"/>
                      <a:ext cx="468000" cy="850950"/>
                      <a:chOff x="5142673" y="1854801"/>
                      <a:chExt cx="468000" cy="850950"/>
                    </a:xfrm>
                  </p:grpSpPr>
                  <p:sp>
                    <p:nvSpPr>
                      <p:cNvPr id="85" name="円/楕円 817">
                        <a:extLst>
                          <a:ext uri="{FF2B5EF4-FFF2-40B4-BE49-F238E27FC236}">
                            <a16:creationId xmlns:a16="http://schemas.microsoft.com/office/drawing/2014/main" id="{ED3148B8-D525-42C2-A5F6-63D533C0621C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5322673" y="1854801"/>
                        <a:ext cx="108000" cy="108000"/>
                      </a:xfrm>
                      <a:prstGeom prst="ellipse">
                        <a:avLst/>
                      </a:prstGeom>
                      <a:no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6" name="円/楕円 818">
                        <a:extLst>
                          <a:ext uri="{FF2B5EF4-FFF2-40B4-BE49-F238E27FC236}">
                            <a16:creationId xmlns:a16="http://schemas.microsoft.com/office/drawing/2014/main" id="{17C22D1F-971A-4446-9F6B-1952C5E33AB6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5142673" y="2594202"/>
                        <a:ext cx="108000" cy="108000"/>
                      </a:xfrm>
                      <a:prstGeom prst="ellipse">
                        <a:avLst/>
                      </a:prstGeom>
                      <a:no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7" name="円/楕円 819">
                        <a:extLst>
                          <a:ext uri="{FF2B5EF4-FFF2-40B4-BE49-F238E27FC236}">
                            <a16:creationId xmlns:a16="http://schemas.microsoft.com/office/drawing/2014/main" id="{A660AA31-2DD9-422A-9A8C-AC67A2C5B467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5502673" y="2597751"/>
                        <a:ext cx="108000" cy="108000"/>
                      </a:xfrm>
                      <a:prstGeom prst="ellipse">
                        <a:avLst/>
                      </a:prstGeom>
                      <a:no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cxnSp>
                    <p:nvCxnSpPr>
                      <p:cNvPr id="88" name="直線コネクタ 87">
                        <a:extLst>
                          <a:ext uri="{FF2B5EF4-FFF2-40B4-BE49-F238E27FC236}">
                            <a16:creationId xmlns:a16="http://schemas.microsoft.com/office/drawing/2014/main" id="{84E73B21-1B75-4B50-BDC5-76D3A1521B8F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5376672" y="1962801"/>
                        <a:ext cx="1" cy="700713"/>
                      </a:xfrm>
                      <a:prstGeom prst="line">
                        <a:avLst/>
                      </a:prstGeom>
                      <a:ln w="12700"/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82" name="直線コネクタ 81">
                      <a:extLst>
                        <a:ext uri="{FF2B5EF4-FFF2-40B4-BE49-F238E27FC236}">
                          <a16:creationId xmlns:a16="http://schemas.microsoft.com/office/drawing/2014/main" id="{7858D47F-2E10-4900-BFF6-5E0D2D074D1F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972416" y="1420653"/>
                      <a:ext cx="0" cy="272704"/>
                    </a:xfrm>
                    <a:prstGeom prst="line">
                      <a:avLst/>
                    </a:prstGeom>
                    <a:ln w="12700"/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3" name="直線コネクタ 82">
                      <a:extLst>
                        <a:ext uri="{FF2B5EF4-FFF2-40B4-BE49-F238E27FC236}">
                          <a16:creationId xmlns:a16="http://schemas.microsoft.com/office/drawing/2014/main" id="{7940A5DB-8CD8-43DD-86C0-E0B0248CC6B8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2329859" y="1418558"/>
                      <a:ext cx="0" cy="549598"/>
                    </a:xfrm>
                    <a:prstGeom prst="line">
                      <a:avLst/>
                    </a:prstGeom>
                    <a:ln w="12700"/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4" name="直線コネクタ 83">
                      <a:extLst>
                        <a:ext uri="{FF2B5EF4-FFF2-40B4-BE49-F238E27FC236}">
                          <a16:creationId xmlns:a16="http://schemas.microsoft.com/office/drawing/2014/main" id="{54DDDCFA-7095-40B8-A9F0-C98134E30FEE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2152415" y="276896"/>
                      <a:ext cx="0" cy="296356"/>
                    </a:xfrm>
                    <a:prstGeom prst="line">
                      <a:avLst/>
                    </a:prstGeom>
                    <a:ln w="12700"/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sp>
            <p:nvSpPr>
              <p:cNvPr id="68" name="円弧 67">
                <a:extLst>
                  <a:ext uri="{FF2B5EF4-FFF2-40B4-BE49-F238E27FC236}">
                    <a16:creationId xmlns:a16="http://schemas.microsoft.com/office/drawing/2014/main" id="{AEFE2272-F679-4693-B3A3-D8692F2368F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910377" y="1946382"/>
                <a:ext cx="180000" cy="180000"/>
              </a:xfrm>
              <a:prstGeom prst="arc">
                <a:avLst>
                  <a:gd name="adj1" fmla="val 10775083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cxnSp>
            <p:nvCxnSpPr>
              <p:cNvPr id="69" name="直線コネクタ 68">
                <a:extLst>
                  <a:ext uri="{FF2B5EF4-FFF2-40B4-BE49-F238E27FC236}">
                    <a16:creationId xmlns:a16="http://schemas.microsoft.com/office/drawing/2014/main" id="{14C55C94-6D32-4952-B0BA-B45C16691744}"/>
                  </a:ext>
                </a:extLst>
              </p:cNvPr>
              <p:cNvCxnSpPr>
                <a:stCxn id="68" idx="2"/>
              </p:cNvCxnSpPr>
              <p:nvPr/>
            </p:nvCxnSpPr>
            <p:spPr>
              <a:xfrm flipV="1">
                <a:off x="5090377" y="2034098"/>
                <a:ext cx="1134115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直線コネクタ 69">
                <a:extLst>
                  <a:ext uri="{FF2B5EF4-FFF2-40B4-BE49-F238E27FC236}">
                    <a16:creationId xmlns:a16="http://schemas.microsoft.com/office/drawing/2014/main" id="{4FBE652F-1A7D-47C0-8EC0-C5C83E6F220A}"/>
                  </a:ext>
                </a:extLst>
              </p:cNvPr>
              <p:cNvCxnSpPr/>
              <p:nvPr/>
            </p:nvCxnSpPr>
            <p:spPr>
              <a:xfrm>
                <a:off x="4641530" y="2034098"/>
                <a:ext cx="265907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線コネクタ 70">
                <a:extLst>
                  <a:ext uri="{FF2B5EF4-FFF2-40B4-BE49-F238E27FC236}">
                    <a16:creationId xmlns:a16="http://schemas.microsoft.com/office/drawing/2014/main" id="{6FEA2DE0-AD5D-45E9-B331-58516B0005CC}"/>
                  </a:ext>
                </a:extLst>
              </p:cNvPr>
              <p:cNvCxnSpPr/>
              <p:nvPr/>
            </p:nvCxnSpPr>
            <p:spPr>
              <a:xfrm>
                <a:off x="4990743" y="2023473"/>
                <a:ext cx="0" cy="65027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直線コネクタ 71">
                <a:extLst>
                  <a:ext uri="{FF2B5EF4-FFF2-40B4-BE49-F238E27FC236}">
                    <a16:creationId xmlns:a16="http://schemas.microsoft.com/office/drawing/2014/main" id="{D3B21B0A-2009-4CBA-871A-6C204828D5B8}"/>
                  </a:ext>
                </a:extLst>
              </p:cNvPr>
              <p:cNvCxnSpPr/>
              <p:nvPr/>
            </p:nvCxnSpPr>
            <p:spPr>
              <a:xfrm>
                <a:off x="4633300" y="1749680"/>
                <a:ext cx="0" cy="65027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直線コネクタ 72">
                <a:extLst>
                  <a:ext uri="{FF2B5EF4-FFF2-40B4-BE49-F238E27FC236}">
                    <a16:creationId xmlns:a16="http://schemas.microsoft.com/office/drawing/2014/main" id="{474E8232-79FF-4F47-A66D-0C4317F14471}"/>
                  </a:ext>
                </a:extLst>
              </p:cNvPr>
              <p:cNvCxnSpPr/>
              <p:nvPr/>
            </p:nvCxnSpPr>
            <p:spPr>
              <a:xfrm>
                <a:off x="4990743" y="1763551"/>
                <a:ext cx="87630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576F0EBC-318C-4D56-891A-ABE61AF2D4D6}"/>
                </a:ext>
              </a:extLst>
            </p:cNvPr>
            <p:cNvGrpSpPr/>
            <p:nvPr/>
          </p:nvGrpSpPr>
          <p:grpSpPr>
            <a:xfrm>
              <a:off x="8523125" y="68800"/>
              <a:ext cx="1701749" cy="2498828"/>
              <a:chOff x="4579300" y="174917"/>
              <a:chExt cx="1701749" cy="2498828"/>
            </a:xfrm>
          </p:grpSpPr>
          <p:grpSp>
            <p:nvGrpSpPr>
              <p:cNvPr id="37" name="グループ化 36">
                <a:extLst>
                  <a:ext uri="{FF2B5EF4-FFF2-40B4-BE49-F238E27FC236}">
                    <a16:creationId xmlns:a16="http://schemas.microsoft.com/office/drawing/2014/main" id="{444CC340-8A6B-4473-8FAA-C22A65577D9D}"/>
                  </a:ext>
                </a:extLst>
              </p:cNvPr>
              <p:cNvGrpSpPr/>
              <p:nvPr/>
            </p:nvGrpSpPr>
            <p:grpSpPr>
              <a:xfrm>
                <a:off x="4579300" y="174917"/>
                <a:ext cx="1701749" cy="1863433"/>
                <a:chOff x="4375570" y="367550"/>
                <a:chExt cx="1701749" cy="1863433"/>
              </a:xfrm>
            </p:grpSpPr>
            <p:cxnSp>
              <p:nvCxnSpPr>
                <p:cNvPr id="44" name="直線コネクタ 43">
                  <a:extLst>
                    <a:ext uri="{FF2B5EF4-FFF2-40B4-BE49-F238E27FC236}">
                      <a16:creationId xmlns:a16="http://schemas.microsoft.com/office/drawing/2014/main" id="{E6557E95-9106-45FE-A551-C63B37BF36FA}"/>
                    </a:ext>
                  </a:extLst>
                </p:cNvPr>
                <p:cNvCxnSpPr/>
                <p:nvPr/>
              </p:nvCxnSpPr>
              <p:spPr>
                <a:xfrm>
                  <a:off x="4617821" y="1277788"/>
                  <a:ext cx="1233749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  <a:prstDash val="lg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45" name="グループ化 44">
                  <a:extLst>
                    <a:ext uri="{FF2B5EF4-FFF2-40B4-BE49-F238E27FC236}">
                      <a16:creationId xmlns:a16="http://schemas.microsoft.com/office/drawing/2014/main" id="{46C9E00D-A235-4830-9EBD-26BE12684220}"/>
                    </a:ext>
                  </a:extLst>
                </p:cNvPr>
                <p:cNvGrpSpPr/>
                <p:nvPr/>
              </p:nvGrpSpPr>
              <p:grpSpPr>
                <a:xfrm>
                  <a:off x="4375570" y="367550"/>
                  <a:ext cx="1701749" cy="1863433"/>
                  <a:chOff x="6021193" y="1925941"/>
                  <a:chExt cx="1701749" cy="1863433"/>
                </a:xfrm>
              </p:grpSpPr>
              <p:cxnSp>
                <p:nvCxnSpPr>
                  <p:cNvPr id="46" name="直線コネクタ 45">
                    <a:extLst>
                      <a:ext uri="{FF2B5EF4-FFF2-40B4-BE49-F238E27FC236}">
                        <a16:creationId xmlns:a16="http://schemas.microsoft.com/office/drawing/2014/main" id="{4CBEA410-400B-4E5C-AC33-41438DD941B5}"/>
                      </a:ext>
                    </a:extLst>
                  </p:cNvPr>
                  <p:cNvCxnSpPr>
                    <a:endCxn id="47" idx="2"/>
                  </p:cNvCxnSpPr>
                  <p:nvPr/>
                </p:nvCxnSpPr>
                <p:spPr>
                  <a:xfrm>
                    <a:off x="6263444" y="2103075"/>
                    <a:ext cx="432749" cy="2866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7" name="円/楕円 840">
                    <a:extLst>
                      <a:ext uri="{FF2B5EF4-FFF2-40B4-BE49-F238E27FC236}">
                        <a16:creationId xmlns:a16="http://schemas.microsoft.com/office/drawing/2014/main" id="{EDC6EF91-672E-4D9B-A13D-9E34F997A317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6696193" y="1925941"/>
                    <a:ext cx="360000" cy="360000"/>
                  </a:xfrm>
                  <a:prstGeom prst="ellipse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kumimoji="1" lang="en-US" altLang="ja-JP" sz="2000" dirty="0">
                        <a:solidFill>
                          <a:schemeClr val="tx1"/>
                        </a:solidFill>
                        <a:latin typeface="+mj-lt"/>
                        <a:ea typeface="+mj-ea"/>
                      </a:rPr>
                      <a:t>M</a:t>
                    </a:r>
                    <a:endParaRPr kumimoji="1" lang="ja-JP" altLang="en-US" sz="2000" dirty="0">
                      <a:solidFill>
                        <a:schemeClr val="tx1"/>
                      </a:solidFill>
                      <a:latin typeface="+mj-lt"/>
                      <a:ea typeface="+mj-ea"/>
                    </a:endParaRPr>
                  </a:p>
                </p:txBody>
              </p:sp>
              <p:cxnSp>
                <p:nvCxnSpPr>
                  <p:cNvPr id="48" name="直線コネクタ 47">
                    <a:extLst>
                      <a:ext uri="{FF2B5EF4-FFF2-40B4-BE49-F238E27FC236}">
                        <a16:creationId xmlns:a16="http://schemas.microsoft.com/office/drawing/2014/main" id="{2A4D82E6-2E70-4E6C-BE3B-9BB056311BF0}"/>
                      </a:ext>
                    </a:extLst>
                  </p:cNvPr>
                  <p:cNvCxnSpPr/>
                  <p:nvPr/>
                </p:nvCxnSpPr>
                <p:spPr>
                  <a:xfrm>
                    <a:off x="7056193" y="2100209"/>
                    <a:ext cx="432749" cy="2866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49" name="グループ化 48">
                    <a:extLst>
                      <a:ext uri="{FF2B5EF4-FFF2-40B4-BE49-F238E27FC236}">
                        <a16:creationId xmlns:a16="http://schemas.microsoft.com/office/drawing/2014/main" id="{5874F60A-8AD7-4F1E-9E6D-4F36B2C782EA}"/>
                      </a:ext>
                    </a:extLst>
                  </p:cNvPr>
                  <p:cNvGrpSpPr/>
                  <p:nvPr/>
                </p:nvGrpSpPr>
                <p:grpSpPr>
                  <a:xfrm>
                    <a:off x="7254942" y="2100209"/>
                    <a:ext cx="468000" cy="1689165"/>
                    <a:chOff x="1918416" y="276896"/>
                    <a:chExt cx="468000" cy="1689165"/>
                  </a:xfrm>
                </p:grpSpPr>
                <p:grpSp>
                  <p:nvGrpSpPr>
                    <p:cNvPr id="59" name="グループ化 58">
                      <a:extLst>
                        <a:ext uri="{FF2B5EF4-FFF2-40B4-BE49-F238E27FC236}">
                          <a16:creationId xmlns:a16="http://schemas.microsoft.com/office/drawing/2014/main" id="{57EF61F3-7EE6-461E-AA2E-29A66E967BB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918416" y="573252"/>
                      <a:ext cx="468000" cy="850950"/>
                      <a:chOff x="5142673" y="1854801"/>
                      <a:chExt cx="468000" cy="850950"/>
                    </a:xfrm>
                  </p:grpSpPr>
                  <p:sp>
                    <p:nvSpPr>
                      <p:cNvPr id="63" name="円/楕円 856">
                        <a:extLst>
                          <a:ext uri="{FF2B5EF4-FFF2-40B4-BE49-F238E27FC236}">
                            <a16:creationId xmlns:a16="http://schemas.microsoft.com/office/drawing/2014/main" id="{B9E72B1C-D0B9-4394-AB91-F03C7CAAD59F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5322673" y="1854801"/>
                        <a:ext cx="108000" cy="108000"/>
                      </a:xfrm>
                      <a:prstGeom prst="ellipse">
                        <a:avLst/>
                      </a:prstGeom>
                      <a:no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4" name="円/楕円 857">
                        <a:extLst>
                          <a:ext uri="{FF2B5EF4-FFF2-40B4-BE49-F238E27FC236}">
                            <a16:creationId xmlns:a16="http://schemas.microsoft.com/office/drawing/2014/main" id="{03213610-C1F3-4F78-B6A3-97D95F358155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5142673" y="2594202"/>
                        <a:ext cx="108000" cy="108000"/>
                      </a:xfrm>
                      <a:prstGeom prst="ellipse">
                        <a:avLst/>
                      </a:prstGeom>
                      <a:no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5" name="円/楕円 858">
                        <a:extLst>
                          <a:ext uri="{FF2B5EF4-FFF2-40B4-BE49-F238E27FC236}">
                            <a16:creationId xmlns:a16="http://schemas.microsoft.com/office/drawing/2014/main" id="{B0F1640D-A463-44E5-AED2-CBEF3D302C67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5502673" y="2597751"/>
                        <a:ext cx="108000" cy="108000"/>
                      </a:xfrm>
                      <a:prstGeom prst="ellipse">
                        <a:avLst/>
                      </a:prstGeom>
                      <a:no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cxnSp>
                    <p:nvCxnSpPr>
                      <p:cNvPr id="66" name="直線コネクタ 65">
                        <a:extLst>
                          <a:ext uri="{FF2B5EF4-FFF2-40B4-BE49-F238E27FC236}">
                            <a16:creationId xmlns:a16="http://schemas.microsoft.com/office/drawing/2014/main" id="{E9811905-738F-4DA7-AA10-17F2D63BD379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5376672" y="1962801"/>
                        <a:ext cx="1" cy="700713"/>
                      </a:xfrm>
                      <a:prstGeom prst="line">
                        <a:avLst/>
                      </a:prstGeom>
                      <a:ln w="12700"/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60" name="直線コネクタ 59">
                      <a:extLst>
                        <a:ext uri="{FF2B5EF4-FFF2-40B4-BE49-F238E27FC236}">
                          <a16:creationId xmlns:a16="http://schemas.microsoft.com/office/drawing/2014/main" id="{3E34B1A1-6255-4E48-B12A-0E1565CD11DF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972416" y="1420653"/>
                      <a:ext cx="0" cy="270609"/>
                    </a:xfrm>
                    <a:prstGeom prst="line">
                      <a:avLst/>
                    </a:prstGeom>
                    <a:ln w="12700"/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1" name="直線コネクタ 60">
                      <a:extLst>
                        <a:ext uri="{FF2B5EF4-FFF2-40B4-BE49-F238E27FC236}">
                          <a16:creationId xmlns:a16="http://schemas.microsoft.com/office/drawing/2014/main" id="{286C3219-8A45-4EA3-A4F1-7BACA74D1B6D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2329859" y="1418558"/>
                      <a:ext cx="0" cy="547503"/>
                    </a:xfrm>
                    <a:prstGeom prst="line">
                      <a:avLst/>
                    </a:prstGeom>
                    <a:ln w="12700"/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2" name="直線コネクタ 61">
                      <a:extLst>
                        <a:ext uri="{FF2B5EF4-FFF2-40B4-BE49-F238E27FC236}">
                          <a16:creationId xmlns:a16="http://schemas.microsoft.com/office/drawing/2014/main" id="{52DD8712-1D5D-48AA-8F4C-86F96D97AC94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2152415" y="276896"/>
                      <a:ext cx="0" cy="296356"/>
                    </a:xfrm>
                    <a:prstGeom prst="line">
                      <a:avLst/>
                    </a:prstGeom>
                    <a:ln w="12700"/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50" name="グループ化 49">
                    <a:extLst>
                      <a:ext uri="{FF2B5EF4-FFF2-40B4-BE49-F238E27FC236}">
                        <a16:creationId xmlns:a16="http://schemas.microsoft.com/office/drawing/2014/main" id="{BD53B997-6C30-4C82-B220-65C6E38AEC3B}"/>
                      </a:ext>
                    </a:extLst>
                  </p:cNvPr>
                  <p:cNvGrpSpPr/>
                  <p:nvPr/>
                </p:nvGrpSpPr>
                <p:grpSpPr>
                  <a:xfrm>
                    <a:off x="6021193" y="2098114"/>
                    <a:ext cx="468000" cy="1691260"/>
                    <a:chOff x="1918416" y="276896"/>
                    <a:chExt cx="468000" cy="1691260"/>
                  </a:xfrm>
                </p:grpSpPr>
                <p:grpSp>
                  <p:nvGrpSpPr>
                    <p:cNvPr id="51" name="グループ化 50">
                      <a:extLst>
                        <a:ext uri="{FF2B5EF4-FFF2-40B4-BE49-F238E27FC236}">
                          <a16:creationId xmlns:a16="http://schemas.microsoft.com/office/drawing/2014/main" id="{D99D2A03-AA27-4A61-964E-5AC8609386D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918416" y="573252"/>
                      <a:ext cx="468000" cy="850950"/>
                      <a:chOff x="5142673" y="1854801"/>
                      <a:chExt cx="468000" cy="850950"/>
                    </a:xfrm>
                  </p:grpSpPr>
                  <p:sp>
                    <p:nvSpPr>
                      <p:cNvPr id="55" name="円/楕円 848">
                        <a:extLst>
                          <a:ext uri="{FF2B5EF4-FFF2-40B4-BE49-F238E27FC236}">
                            <a16:creationId xmlns:a16="http://schemas.microsoft.com/office/drawing/2014/main" id="{294AB462-5116-4384-AE0E-EBF428907B90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5322673" y="1854801"/>
                        <a:ext cx="108000" cy="108000"/>
                      </a:xfrm>
                      <a:prstGeom prst="ellipse">
                        <a:avLst/>
                      </a:prstGeom>
                      <a:no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56" name="円/楕円 849">
                        <a:extLst>
                          <a:ext uri="{FF2B5EF4-FFF2-40B4-BE49-F238E27FC236}">
                            <a16:creationId xmlns:a16="http://schemas.microsoft.com/office/drawing/2014/main" id="{105F73F3-8E4F-43D8-8A8B-6A14E0B384F2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5142673" y="2594202"/>
                        <a:ext cx="108000" cy="108000"/>
                      </a:xfrm>
                      <a:prstGeom prst="ellipse">
                        <a:avLst/>
                      </a:prstGeom>
                      <a:no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57" name="円/楕円 850">
                        <a:extLst>
                          <a:ext uri="{FF2B5EF4-FFF2-40B4-BE49-F238E27FC236}">
                            <a16:creationId xmlns:a16="http://schemas.microsoft.com/office/drawing/2014/main" id="{F03D8DB2-DF16-4FAA-B2F5-C0A6A71BDDF1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5502673" y="2597751"/>
                        <a:ext cx="108000" cy="108000"/>
                      </a:xfrm>
                      <a:prstGeom prst="ellipse">
                        <a:avLst/>
                      </a:prstGeom>
                      <a:no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cxnSp>
                    <p:nvCxnSpPr>
                      <p:cNvPr id="58" name="直線コネクタ 57">
                        <a:extLst>
                          <a:ext uri="{FF2B5EF4-FFF2-40B4-BE49-F238E27FC236}">
                            <a16:creationId xmlns:a16="http://schemas.microsoft.com/office/drawing/2014/main" id="{998B7494-B24C-4433-AC01-0211A335C785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5376672" y="1962801"/>
                        <a:ext cx="1" cy="700713"/>
                      </a:xfrm>
                      <a:prstGeom prst="line">
                        <a:avLst/>
                      </a:prstGeom>
                      <a:ln w="12700"/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52" name="直線コネクタ 51">
                      <a:extLst>
                        <a:ext uri="{FF2B5EF4-FFF2-40B4-BE49-F238E27FC236}">
                          <a16:creationId xmlns:a16="http://schemas.microsoft.com/office/drawing/2014/main" id="{5D29D50D-A2A8-43A5-93EC-A1C64C2E9052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972416" y="1420653"/>
                      <a:ext cx="0" cy="272704"/>
                    </a:xfrm>
                    <a:prstGeom prst="line">
                      <a:avLst/>
                    </a:prstGeom>
                    <a:ln w="12700"/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3" name="直線コネクタ 52">
                      <a:extLst>
                        <a:ext uri="{FF2B5EF4-FFF2-40B4-BE49-F238E27FC236}">
                          <a16:creationId xmlns:a16="http://schemas.microsoft.com/office/drawing/2014/main" id="{5140160D-60F5-41AF-B493-73AA2F3574EE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2329859" y="1418558"/>
                      <a:ext cx="0" cy="549598"/>
                    </a:xfrm>
                    <a:prstGeom prst="line">
                      <a:avLst/>
                    </a:prstGeom>
                    <a:ln w="12700"/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4" name="直線コネクタ 53">
                      <a:extLst>
                        <a:ext uri="{FF2B5EF4-FFF2-40B4-BE49-F238E27FC236}">
                          <a16:creationId xmlns:a16="http://schemas.microsoft.com/office/drawing/2014/main" id="{99D94EB9-7CF2-4F1B-A4C7-4323135378A4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2152415" y="276896"/>
                      <a:ext cx="0" cy="296356"/>
                    </a:xfrm>
                    <a:prstGeom prst="line">
                      <a:avLst/>
                    </a:prstGeom>
                    <a:ln w="12700"/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sp>
            <p:nvSpPr>
              <p:cNvPr id="38" name="円弧 37">
                <a:extLst>
                  <a:ext uri="{FF2B5EF4-FFF2-40B4-BE49-F238E27FC236}">
                    <a16:creationId xmlns:a16="http://schemas.microsoft.com/office/drawing/2014/main" id="{3DBA30B5-8E6A-4EBC-8A7F-9D694635937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910377" y="1946382"/>
                <a:ext cx="180000" cy="180000"/>
              </a:xfrm>
              <a:prstGeom prst="arc">
                <a:avLst>
                  <a:gd name="adj1" fmla="val 10775083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cxnSp>
            <p:nvCxnSpPr>
              <p:cNvPr id="39" name="直線コネクタ 38">
                <a:extLst>
                  <a:ext uri="{FF2B5EF4-FFF2-40B4-BE49-F238E27FC236}">
                    <a16:creationId xmlns:a16="http://schemas.microsoft.com/office/drawing/2014/main" id="{1BDAACD9-B42E-43C3-A089-D2A33DC7ECF2}"/>
                  </a:ext>
                </a:extLst>
              </p:cNvPr>
              <p:cNvCxnSpPr>
                <a:stCxn id="38" idx="2"/>
              </p:cNvCxnSpPr>
              <p:nvPr/>
            </p:nvCxnSpPr>
            <p:spPr>
              <a:xfrm flipV="1">
                <a:off x="5090377" y="2034098"/>
                <a:ext cx="1134115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線コネクタ 39">
                <a:extLst>
                  <a:ext uri="{FF2B5EF4-FFF2-40B4-BE49-F238E27FC236}">
                    <a16:creationId xmlns:a16="http://schemas.microsoft.com/office/drawing/2014/main" id="{C7200453-18B1-406E-AF09-BB6F97388D48}"/>
                  </a:ext>
                </a:extLst>
              </p:cNvPr>
              <p:cNvCxnSpPr/>
              <p:nvPr/>
            </p:nvCxnSpPr>
            <p:spPr>
              <a:xfrm>
                <a:off x="4641530" y="2034098"/>
                <a:ext cx="265907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線コネクタ 40">
                <a:extLst>
                  <a:ext uri="{FF2B5EF4-FFF2-40B4-BE49-F238E27FC236}">
                    <a16:creationId xmlns:a16="http://schemas.microsoft.com/office/drawing/2014/main" id="{D1ED8FDA-9BA4-4C5F-AC40-FDCBA62BD518}"/>
                  </a:ext>
                </a:extLst>
              </p:cNvPr>
              <p:cNvCxnSpPr/>
              <p:nvPr/>
            </p:nvCxnSpPr>
            <p:spPr>
              <a:xfrm>
                <a:off x="4990743" y="2023473"/>
                <a:ext cx="0" cy="65027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線コネクタ 41">
                <a:extLst>
                  <a:ext uri="{FF2B5EF4-FFF2-40B4-BE49-F238E27FC236}">
                    <a16:creationId xmlns:a16="http://schemas.microsoft.com/office/drawing/2014/main" id="{617803DE-BC86-41CB-80E4-58F05A204966}"/>
                  </a:ext>
                </a:extLst>
              </p:cNvPr>
              <p:cNvCxnSpPr/>
              <p:nvPr/>
            </p:nvCxnSpPr>
            <p:spPr>
              <a:xfrm>
                <a:off x="4633300" y="1749680"/>
                <a:ext cx="0" cy="65027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直線コネクタ 42">
                <a:extLst>
                  <a:ext uri="{FF2B5EF4-FFF2-40B4-BE49-F238E27FC236}">
                    <a16:creationId xmlns:a16="http://schemas.microsoft.com/office/drawing/2014/main" id="{E3EAB940-3F49-4532-932F-BA43513F7CD7}"/>
                  </a:ext>
                </a:extLst>
              </p:cNvPr>
              <p:cNvCxnSpPr/>
              <p:nvPr/>
            </p:nvCxnSpPr>
            <p:spPr>
              <a:xfrm>
                <a:off x="4990743" y="1763551"/>
                <a:ext cx="87630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5" name="直線コネクタ 14">
              <a:extLst>
                <a:ext uri="{FF2B5EF4-FFF2-40B4-BE49-F238E27FC236}">
                  <a16:creationId xmlns:a16="http://schemas.microsoft.com/office/drawing/2014/main" id="{5E0B4BB0-2DE0-48AB-B682-2D56ABE1E5CF}"/>
                </a:ext>
              </a:extLst>
            </p:cNvPr>
            <p:cNvCxnSpPr/>
            <p:nvPr/>
          </p:nvCxnSpPr>
          <p:spPr>
            <a:xfrm>
              <a:off x="4037491" y="2567628"/>
              <a:ext cx="665872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線コネクタ 15">
              <a:extLst>
                <a:ext uri="{FF2B5EF4-FFF2-40B4-BE49-F238E27FC236}">
                  <a16:creationId xmlns:a16="http://schemas.microsoft.com/office/drawing/2014/main" id="{303FF99F-0A68-470B-A739-4AE8F4099FB5}"/>
                </a:ext>
              </a:extLst>
            </p:cNvPr>
            <p:cNvCxnSpPr/>
            <p:nvPr/>
          </p:nvCxnSpPr>
          <p:spPr>
            <a:xfrm>
              <a:off x="4036089" y="5349518"/>
              <a:ext cx="665872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円弧 16">
              <a:extLst>
                <a:ext uri="{FF2B5EF4-FFF2-40B4-BE49-F238E27FC236}">
                  <a16:creationId xmlns:a16="http://schemas.microsoft.com/office/drawing/2014/main" id="{294E2841-92C5-448A-9D12-B45A9F34A2D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54307" y="4963070"/>
              <a:ext cx="180000" cy="180000"/>
            </a:xfrm>
            <a:prstGeom prst="arc">
              <a:avLst>
                <a:gd name="adj1" fmla="val 10775083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8" name="円弧 17">
              <a:extLst>
                <a:ext uri="{FF2B5EF4-FFF2-40B4-BE49-F238E27FC236}">
                  <a16:creationId xmlns:a16="http://schemas.microsoft.com/office/drawing/2014/main" id="{E5BE375F-2282-4361-B240-A043A992895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782554" y="4953901"/>
              <a:ext cx="180000" cy="180000"/>
            </a:xfrm>
            <a:prstGeom prst="arc">
              <a:avLst>
                <a:gd name="adj1" fmla="val 10775083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円弧 18">
              <a:extLst>
                <a:ext uri="{FF2B5EF4-FFF2-40B4-BE49-F238E27FC236}">
                  <a16:creationId xmlns:a16="http://schemas.microsoft.com/office/drawing/2014/main" id="{32087C3A-CF61-4005-87B7-1988ECF0E3F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836009" y="4963070"/>
              <a:ext cx="180000" cy="180000"/>
            </a:xfrm>
            <a:prstGeom prst="arc">
              <a:avLst>
                <a:gd name="adj1" fmla="val 10775083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円弧 19">
              <a:extLst>
                <a:ext uri="{FF2B5EF4-FFF2-40B4-BE49-F238E27FC236}">
                  <a16:creationId xmlns:a16="http://schemas.microsoft.com/office/drawing/2014/main" id="{BF021186-2211-4072-ABDD-960140D5A4B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842720" y="2217171"/>
              <a:ext cx="180000" cy="180000"/>
            </a:xfrm>
            <a:prstGeom prst="arc">
              <a:avLst>
                <a:gd name="adj1" fmla="val 10775083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円弧 20">
              <a:extLst>
                <a:ext uri="{FF2B5EF4-FFF2-40B4-BE49-F238E27FC236}">
                  <a16:creationId xmlns:a16="http://schemas.microsoft.com/office/drawing/2014/main" id="{E7DF34DB-2EF8-47C8-9BEE-6234CD3805C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795796" y="2219120"/>
              <a:ext cx="180000" cy="180000"/>
            </a:xfrm>
            <a:prstGeom prst="arc">
              <a:avLst>
                <a:gd name="adj1" fmla="val 10775083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円弧 21">
              <a:extLst>
                <a:ext uri="{FF2B5EF4-FFF2-40B4-BE49-F238E27FC236}">
                  <a16:creationId xmlns:a16="http://schemas.microsoft.com/office/drawing/2014/main" id="{498D0C97-B428-4DB4-86D5-32898792144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65267" y="2218863"/>
              <a:ext cx="180000" cy="180000"/>
            </a:xfrm>
            <a:prstGeom prst="arc">
              <a:avLst>
                <a:gd name="adj1" fmla="val 10775083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cxnSp>
          <p:nvCxnSpPr>
            <p:cNvPr id="23" name="直線コネクタ 22">
              <a:extLst>
                <a:ext uri="{FF2B5EF4-FFF2-40B4-BE49-F238E27FC236}">
                  <a16:creationId xmlns:a16="http://schemas.microsoft.com/office/drawing/2014/main" id="{92B8EB02-D307-414B-9CBC-850402F33E99}"/>
                </a:ext>
              </a:extLst>
            </p:cNvPr>
            <p:cNvCxnSpPr/>
            <p:nvPr/>
          </p:nvCxnSpPr>
          <p:spPr>
            <a:xfrm>
              <a:off x="4932276" y="2308863"/>
              <a:ext cx="1873657" cy="65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線コネクタ 23">
              <a:extLst>
                <a:ext uri="{FF2B5EF4-FFF2-40B4-BE49-F238E27FC236}">
                  <a16:creationId xmlns:a16="http://schemas.microsoft.com/office/drawing/2014/main" id="{1D3D98A7-3C23-4C7C-ACFC-DA8AC2E4AD9D}"/>
                </a:ext>
              </a:extLst>
            </p:cNvPr>
            <p:cNvCxnSpPr/>
            <p:nvPr/>
          </p:nvCxnSpPr>
          <p:spPr>
            <a:xfrm>
              <a:off x="9019091" y="2298240"/>
              <a:ext cx="131968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線コネクタ 24">
              <a:extLst>
                <a:ext uri="{FF2B5EF4-FFF2-40B4-BE49-F238E27FC236}">
                  <a16:creationId xmlns:a16="http://schemas.microsoft.com/office/drawing/2014/main" id="{E2FFBECD-E6C2-4ADA-AA80-CF23F1EB4FDF}"/>
                </a:ext>
              </a:extLst>
            </p:cNvPr>
            <p:cNvCxnSpPr/>
            <p:nvPr/>
          </p:nvCxnSpPr>
          <p:spPr>
            <a:xfrm flipV="1">
              <a:off x="9019182" y="5048472"/>
              <a:ext cx="132782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線コネクタ 25">
              <a:extLst>
                <a:ext uri="{FF2B5EF4-FFF2-40B4-BE49-F238E27FC236}">
                  <a16:creationId xmlns:a16="http://schemas.microsoft.com/office/drawing/2014/main" id="{09CD39B3-1126-4837-AEF0-34F6CADCF889}"/>
                </a:ext>
              </a:extLst>
            </p:cNvPr>
            <p:cNvCxnSpPr/>
            <p:nvPr/>
          </p:nvCxnSpPr>
          <p:spPr>
            <a:xfrm>
              <a:off x="6961239" y="5052092"/>
              <a:ext cx="1873657" cy="65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線コネクタ 26">
              <a:extLst>
                <a:ext uri="{FF2B5EF4-FFF2-40B4-BE49-F238E27FC236}">
                  <a16:creationId xmlns:a16="http://schemas.microsoft.com/office/drawing/2014/main" id="{7659034B-0ECA-4488-A5B5-FCEB8F96BDF3}"/>
                </a:ext>
              </a:extLst>
            </p:cNvPr>
            <p:cNvCxnSpPr/>
            <p:nvPr/>
          </p:nvCxnSpPr>
          <p:spPr>
            <a:xfrm>
              <a:off x="4932277" y="5052418"/>
              <a:ext cx="1873657" cy="65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線コネクタ 27">
              <a:extLst>
                <a:ext uri="{FF2B5EF4-FFF2-40B4-BE49-F238E27FC236}">
                  <a16:creationId xmlns:a16="http://schemas.microsoft.com/office/drawing/2014/main" id="{570DCA2B-246D-4185-86E0-2AEA81C61465}"/>
                </a:ext>
              </a:extLst>
            </p:cNvPr>
            <p:cNvCxnSpPr/>
            <p:nvPr/>
          </p:nvCxnSpPr>
          <p:spPr>
            <a:xfrm>
              <a:off x="6983902" y="2291857"/>
              <a:ext cx="1873657" cy="65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線コネクタ 28">
              <a:extLst>
                <a:ext uri="{FF2B5EF4-FFF2-40B4-BE49-F238E27FC236}">
                  <a16:creationId xmlns:a16="http://schemas.microsoft.com/office/drawing/2014/main" id="{08BAC2B0-BD08-4BD2-8EE9-509B9CEF78C4}"/>
                </a:ext>
              </a:extLst>
            </p:cNvPr>
            <p:cNvCxnSpPr/>
            <p:nvPr/>
          </p:nvCxnSpPr>
          <p:spPr>
            <a:xfrm>
              <a:off x="3752528" y="5052092"/>
              <a:ext cx="103364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コネクタ 29">
              <a:extLst>
                <a:ext uri="{FF2B5EF4-FFF2-40B4-BE49-F238E27FC236}">
                  <a16:creationId xmlns:a16="http://schemas.microsoft.com/office/drawing/2014/main" id="{BE69CEC8-2BD8-40F4-88DE-6F65D963DBB1}"/>
                </a:ext>
              </a:extLst>
            </p:cNvPr>
            <p:cNvCxnSpPr>
              <a:endCxn id="22" idx="0"/>
            </p:cNvCxnSpPr>
            <p:nvPr/>
          </p:nvCxnSpPr>
          <p:spPr>
            <a:xfrm>
              <a:off x="3752529" y="2278430"/>
              <a:ext cx="101274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線コネクタ 30">
              <a:extLst>
                <a:ext uri="{FF2B5EF4-FFF2-40B4-BE49-F238E27FC236}">
                  <a16:creationId xmlns:a16="http://schemas.microsoft.com/office/drawing/2014/main" id="{F594ACCB-CF5B-4116-8E21-8EBE2C648F9B}"/>
                </a:ext>
              </a:extLst>
            </p:cNvPr>
            <p:cNvCxnSpPr>
              <a:stCxn id="34" idx="2"/>
            </p:cNvCxnSpPr>
            <p:nvPr/>
          </p:nvCxnSpPr>
          <p:spPr>
            <a:xfrm flipH="1">
              <a:off x="4034340" y="5113437"/>
              <a:ext cx="652" cy="24931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線コネクタ 31">
              <a:extLst>
                <a:ext uri="{FF2B5EF4-FFF2-40B4-BE49-F238E27FC236}">
                  <a16:creationId xmlns:a16="http://schemas.microsoft.com/office/drawing/2014/main" id="{9842F032-1E04-464A-B7CD-579102CB3949}"/>
                </a:ext>
              </a:extLst>
            </p:cNvPr>
            <p:cNvCxnSpPr>
              <a:endCxn id="34" idx="0"/>
            </p:cNvCxnSpPr>
            <p:nvPr/>
          </p:nvCxnSpPr>
          <p:spPr>
            <a:xfrm flipH="1">
              <a:off x="4034340" y="2567628"/>
              <a:ext cx="652" cy="236581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線コネクタ 32">
              <a:extLst>
                <a:ext uri="{FF2B5EF4-FFF2-40B4-BE49-F238E27FC236}">
                  <a16:creationId xmlns:a16="http://schemas.microsoft.com/office/drawing/2014/main" id="{D65C4BFE-F470-40D1-A758-0DD4D8387D82}"/>
                </a:ext>
              </a:extLst>
            </p:cNvPr>
            <p:cNvCxnSpPr/>
            <p:nvPr/>
          </p:nvCxnSpPr>
          <p:spPr>
            <a:xfrm flipH="1">
              <a:off x="3752528" y="2253163"/>
              <a:ext cx="0" cy="278444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円弧 33">
              <a:extLst>
                <a:ext uri="{FF2B5EF4-FFF2-40B4-BE49-F238E27FC236}">
                  <a16:creationId xmlns:a16="http://schemas.microsoft.com/office/drawing/2014/main" id="{09CE6CBA-A483-4B54-9CBA-B2478E98A937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3944992" y="4933437"/>
              <a:ext cx="180000" cy="180000"/>
            </a:xfrm>
            <a:prstGeom prst="arc">
              <a:avLst>
                <a:gd name="adj1" fmla="val 10775083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円弧 34">
              <a:extLst>
                <a:ext uri="{FF2B5EF4-FFF2-40B4-BE49-F238E27FC236}">
                  <a16:creationId xmlns:a16="http://schemas.microsoft.com/office/drawing/2014/main" id="{67FADF6C-BF87-4DF0-B3EE-185C79DC725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631664" y="3951924"/>
              <a:ext cx="180000" cy="180000"/>
            </a:xfrm>
            <a:prstGeom prst="arc">
              <a:avLst>
                <a:gd name="adj1" fmla="val 10775083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cxnSp>
          <p:nvCxnSpPr>
            <p:cNvPr id="36" name="直線コネクタ 35">
              <a:extLst>
                <a:ext uri="{FF2B5EF4-FFF2-40B4-BE49-F238E27FC236}">
                  <a16:creationId xmlns:a16="http://schemas.microsoft.com/office/drawing/2014/main" id="{E8D64577-972D-4E2E-B3AA-D20131D28C3A}"/>
                </a:ext>
              </a:extLst>
            </p:cNvPr>
            <p:cNvCxnSpPr/>
            <p:nvPr/>
          </p:nvCxnSpPr>
          <p:spPr>
            <a:xfrm>
              <a:off x="3806529" y="4041924"/>
              <a:ext cx="227811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901E636-E863-40BD-AAF8-632BC8529F70}"/>
              </a:ext>
            </a:extLst>
          </p:cNvPr>
          <p:cNvSpPr txBox="1"/>
          <p:nvPr/>
        </p:nvSpPr>
        <p:spPr>
          <a:xfrm>
            <a:off x="114300" y="1477108"/>
            <a:ext cx="31376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2019_R01</a:t>
            </a:r>
            <a:r>
              <a:rPr lang="ja-JP" altLang="en-US" dirty="0"/>
              <a:t>年度　卒研生の大橋智行さんの「回路図駆動系」というファイルに保存されていた</a:t>
            </a:r>
            <a:endParaRPr lang="en-US" altLang="ja-JP" dirty="0"/>
          </a:p>
          <a:p>
            <a:r>
              <a:rPr lang="zh-TW" altLang="en-US" dirty="0">
                <a:hlinkClick r:id="rId2"/>
              </a:rPr>
              <a:t>回路図 駆動系</a:t>
            </a:r>
            <a:r>
              <a:rPr lang="en-US" altLang="zh-TW" dirty="0">
                <a:hlinkClick r:id="rId2"/>
              </a:rPr>
              <a:t>.pptx</a:t>
            </a:r>
            <a:endParaRPr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325791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6ce15b9-5015-4dbd-8a75-86eca1dfa157">
      <Terms xmlns="http://schemas.microsoft.com/office/infopath/2007/PartnerControls"/>
    </lcf76f155ced4ddcb4097134ff3c332f>
    <TaxCatchAll xmlns="49c606e9-c921-46db-8030-051ef91b2d0a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5720616B0AE5554BAE06B6698AF34337" ma:contentTypeVersion="16" ma:contentTypeDescription="新しいドキュメントを作成します。" ma:contentTypeScope="" ma:versionID="034619d99b0f3febaee1c49e380e525d">
  <xsd:schema xmlns:xsd="http://www.w3.org/2001/XMLSchema" xmlns:xs="http://www.w3.org/2001/XMLSchema" xmlns:p="http://schemas.microsoft.com/office/2006/metadata/properties" xmlns:ns2="c6ce15b9-5015-4dbd-8a75-86eca1dfa157" xmlns:ns3="49c606e9-c921-46db-8030-051ef91b2d0a" targetNamespace="http://schemas.microsoft.com/office/2006/metadata/properties" ma:root="true" ma:fieldsID="90a3119761dd6029d546d88e767a136d" ns2:_="" ns3:_="">
    <xsd:import namespace="c6ce15b9-5015-4dbd-8a75-86eca1dfa157"/>
    <xsd:import namespace="49c606e9-c921-46db-8030-051ef91b2d0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ce15b9-5015-4dbd-8a75-86eca1dfa1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画像タグ" ma:readOnly="false" ma:fieldId="{5cf76f15-5ced-4ddc-b409-7134ff3c332f}" ma:taxonomyMulti="true" ma:sspId="c1ec0f05-8db9-4cb4-a53b-b8806002f24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9c606e9-c921-46db-8030-051ef91b2d0a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0a5f7cd3-027d-4bc8-81d9-cf7c3a455d94}" ma:internalName="TaxCatchAll" ma:showField="CatchAllData" ma:web="49c606e9-c921-46db-8030-051ef91b2d0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986418E-981E-4C57-AAAD-C5D75024345A}">
  <ds:schemaRefs>
    <ds:schemaRef ds:uri="http://schemas.microsoft.com/office/2006/documentManagement/types"/>
    <ds:schemaRef ds:uri="http://purl.org/dc/terms/"/>
    <ds:schemaRef ds:uri="http://www.w3.org/XML/1998/namespace"/>
    <ds:schemaRef ds:uri="http://schemas.microsoft.com/office/2006/metadata/properties"/>
    <ds:schemaRef ds:uri="c6ce15b9-5015-4dbd-8a75-86eca1dfa157"/>
    <ds:schemaRef ds:uri="49c606e9-c921-46db-8030-051ef91b2d0a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9A99A516-9A06-43A3-A88A-02DE30CF4B0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05342CD-306B-4B9C-8E1B-DC32F0CD18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6ce15b9-5015-4dbd-8a75-86eca1dfa157"/>
    <ds:schemaRef ds:uri="49c606e9-c921-46db-8030-051ef91b2d0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1156</TotalTime>
  <Words>170</Words>
  <Application>Microsoft Office PowerPoint</Application>
  <PresentationFormat>ワイド画面</PresentationFormat>
  <Paragraphs>119</Paragraphs>
  <Slides>3</Slides>
  <Notes>0</Notes>
  <HiddenSlides>2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1" baseType="lpstr">
      <vt:lpstr>Adobe Gothic Std B</vt:lpstr>
      <vt:lpstr>新細明體</vt:lpstr>
      <vt:lpstr>游ゴシック</vt:lpstr>
      <vt:lpstr>游ゴシック Light</vt:lpstr>
      <vt:lpstr>Arial</vt:lpstr>
      <vt:lpstr>Arial Black</vt:lpstr>
      <vt:lpstr>Times New Roman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5M15 園田 晴</dc:creator>
  <cp:lastModifiedBy>1A24 森 荘太【鈴鹿】</cp:lastModifiedBy>
  <cp:revision>65</cp:revision>
  <cp:lastPrinted>2022-05-26T02:52:11Z</cp:lastPrinted>
  <dcterms:created xsi:type="dcterms:W3CDTF">2021-01-15T13:05:59Z</dcterms:created>
  <dcterms:modified xsi:type="dcterms:W3CDTF">2023-05-16T03:33:04Z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0x0101005720616B0AE5554BAE06B6698AF34337</vt:lpwstr>
  </property>
  <property fmtid="{D5CDD505-2E9C-101B-9397-08002B2CF9AE}" pid="3" name="MediaServiceImageTags">
    <vt:lpwstr/>
  </property>
</Properties>
</file>