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8" r:id="rId6"/>
    <p:sldId id="259" r:id="rId7"/>
    <p:sldId id="260" r:id="rId8"/>
    <p:sldId id="261" r:id="rId9"/>
    <p:sldId id="262" r:id="rId10"/>
    <p:sldId id="263" r:id="rId11"/>
    <p:sldId id="257"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CE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7" autoAdjust="0"/>
    <p:restoredTop sz="94660"/>
  </p:normalViewPr>
  <p:slideViewPr>
    <p:cSldViewPr snapToGrid="0">
      <p:cViewPr varScale="1">
        <p:scale>
          <a:sx n="104" d="100"/>
          <a:sy n="104" d="100"/>
        </p:scale>
        <p:origin x="132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白井 達也【鈴鹿】" userId="ac445ecf-fad4-4acb-9b1c-0b71fb8a70e0" providerId="ADAL" clId="{9CB3FDFA-2F1F-4254-B5AD-3BA815BF4158}"/>
    <pc:docChg chg="undo custSel addSld modSld">
      <pc:chgData name="白井 達也【鈴鹿】" userId="ac445ecf-fad4-4acb-9b1c-0b71fb8a70e0" providerId="ADAL" clId="{9CB3FDFA-2F1F-4254-B5AD-3BA815BF4158}" dt="2023-05-26T13:57:49.068" v="3418" actId="1076"/>
      <pc:docMkLst>
        <pc:docMk/>
      </pc:docMkLst>
      <pc:sldChg chg="addSp delSp modSp">
        <pc:chgData name="白井 達也【鈴鹿】" userId="ac445ecf-fad4-4acb-9b1c-0b71fb8a70e0" providerId="ADAL" clId="{9CB3FDFA-2F1F-4254-B5AD-3BA815BF4158}" dt="2023-05-25T11:51:15.929" v="296" actId="207"/>
        <pc:sldMkLst>
          <pc:docMk/>
          <pc:sldMk cId="619652123" sldId="256"/>
        </pc:sldMkLst>
        <pc:spChg chg="add mod">
          <ac:chgData name="白井 達也【鈴鹿】" userId="ac445ecf-fad4-4acb-9b1c-0b71fb8a70e0" providerId="ADAL" clId="{9CB3FDFA-2F1F-4254-B5AD-3BA815BF4158}" dt="2023-05-25T11:51:15.929" v="296" actId="207"/>
          <ac:spMkLst>
            <pc:docMk/>
            <pc:sldMk cId="619652123" sldId="256"/>
            <ac:spMk id="2" creationId="{0E9552E5-50D7-4DE1-A697-A6756B71C4D9}"/>
          </ac:spMkLst>
        </pc:spChg>
        <pc:spChg chg="mod topLvl">
          <ac:chgData name="白井 達也【鈴鹿】" userId="ac445ecf-fad4-4acb-9b1c-0b71fb8a70e0" providerId="ADAL" clId="{9CB3FDFA-2F1F-4254-B5AD-3BA815BF4158}" dt="2023-05-25T11:42:03.344" v="69" actId="164"/>
          <ac:spMkLst>
            <pc:docMk/>
            <pc:sldMk cId="619652123" sldId="256"/>
            <ac:spMk id="26" creationId="{038C8364-430B-4549-B84F-25A1FC202703}"/>
          </ac:spMkLst>
        </pc:spChg>
        <pc:spChg chg="mod topLvl">
          <ac:chgData name="白井 達也【鈴鹿】" userId="ac445ecf-fad4-4acb-9b1c-0b71fb8a70e0" providerId="ADAL" clId="{9CB3FDFA-2F1F-4254-B5AD-3BA815BF4158}" dt="2023-05-25T11:42:03.344" v="69" actId="164"/>
          <ac:spMkLst>
            <pc:docMk/>
            <pc:sldMk cId="619652123" sldId="256"/>
            <ac:spMk id="27" creationId="{8F687EFC-1B2A-4F1E-AD9E-2EE697417E15}"/>
          </ac:spMkLst>
        </pc:spChg>
        <pc:spChg chg="mod topLvl">
          <ac:chgData name="白井 達也【鈴鹿】" userId="ac445ecf-fad4-4acb-9b1c-0b71fb8a70e0" providerId="ADAL" clId="{9CB3FDFA-2F1F-4254-B5AD-3BA815BF4158}" dt="2023-05-25T11:42:00.606" v="68" actId="164"/>
          <ac:spMkLst>
            <pc:docMk/>
            <pc:sldMk cId="619652123" sldId="256"/>
            <ac:spMk id="28" creationId="{BB5993CE-FAEA-4498-875B-428EFEE3ABCF}"/>
          </ac:spMkLst>
        </pc:spChg>
        <pc:spChg chg="mod topLvl">
          <ac:chgData name="白井 達也【鈴鹿】" userId="ac445ecf-fad4-4acb-9b1c-0b71fb8a70e0" providerId="ADAL" clId="{9CB3FDFA-2F1F-4254-B5AD-3BA815BF4158}" dt="2023-05-25T11:42:00.606" v="68" actId="164"/>
          <ac:spMkLst>
            <pc:docMk/>
            <pc:sldMk cId="619652123" sldId="256"/>
            <ac:spMk id="29" creationId="{23BEB6EB-B478-43B4-994B-8BAEACDDCC6B}"/>
          </ac:spMkLst>
        </pc:spChg>
        <pc:spChg chg="mod topLvl">
          <ac:chgData name="白井 達也【鈴鹿】" userId="ac445ecf-fad4-4acb-9b1c-0b71fb8a70e0" providerId="ADAL" clId="{9CB3FDFA-2F1F-4254-B5AD-3BA815BF4158}" dt="2023-05-25T11:42:03.344" v="69" actId="164"/>
          <ac:spMkLst>
            <pc:docMk/>
            <pc:sldMk cId="619652123" sldId="256"/>
            <ac:spMk id="30" creationId="{3124E600-5226-4A20-9882-56CFB1F5DA41}"/>
          </ac:spMkLst>
        </pc:spChg>
        <pc:spChg chg="mod topLvl">
          <ac:chgData name="白井 達也【鈴鹿】" userId="ac445ecf-fad4-4acb-9b1c-0b71fb8a70e0" providerId="ADAL" clId="{9CB3FDFA-2F1F-4254-B5AD-3BA815BF4158}" dt="2023-05-25T11:42:00.606" v="68" actId="164"/>
          <ac:spMkLst>
            <pc:docMk/>
            <pc:sldMk cId="619652123" sldId="256"/>
            <ac:spMk id="31" creationId="{A4A99C2C-B8E6-4A5D-8A95-58D17103AEEF}"/>
          </ac:spMkLst>
        </pc:spChg>
        <pc:spChg chg="mod topLvl">
          <ac:chgData name="白井 達也【鈴鹿】" userId="ac445ecf-fad4-4acb-9b1c-0b71fb8a70e0" providerId="ADAL" clId="{9CB3FDFA-2F1F-4254-B5AD-3BA815BF4158}" dt="2023-05-25T11:40:46.784" v="50" actId="14100"/>
          <ac:spMkLst>
            <pc:docMk/>
            <pc:sldMk cId="619652123" sldId="256"/>
            <ac:spMk id="32" creationId="{448D19D0-0F66-4A7B-9EBC-8DDE0CA0266C}"/>
          </ac:spMkLst>
        </pc:spChg>
        <pc:spChg chg="mod topLvl">
          <ac:chgData name="白井 達也【鈴鹿】" userId="ac445ecf-fad4-4acb-9b1c-0b71fb8a70e0" providerId="ADAL" clId="{9CB3FDFA-2F1F-4254-B5AD-3BA815BF4158}" dt="2023-05-25T11:42:03.344" v="69" actId="164"/>
          <ac:spMkLst>
            <pc:docMk/>
            <pc:sldMk cId="619652123" sldId="256"/>
            <ac:spMk id="33" creationId="{981E0612-11CD-4004-A3C1-2BC10457566F}"/>
          </ac:spMkLst>
        </pc:spChg>
        <pc:spChg chg="mod topLvl">
          <ac:chgData name="白井 達也【鈴鹿】" userId="ac445ecf-fad4-4acb-9b1c-0b71fb8a70e0" providerId="ADAL" clId="{9CB3FDFA-2F1F-4254-B5AD-3BA815BF4158}" dt="2023-05-25T11:42:03.344" v="69" actId="164"/>
          <ac:spMkLst>
            <pc:docMk/>
            <pc:sldMk cId="619652123" sldId="256"/>
            <ac:spMk id="34" creationId="{215EAF58-0C27-4965-B39E-019B75F467C8}"/>
          </ac:spMkLst>
        </pc:spChg>
        <pc:spChg chg="mod topLvl">
          <ac:chgData name="白井 達也【鈴鹿】" userId="ac445ecf-fad4-4acb-9b1c-0b71fb8a70e0" providerId="ADAL" clId="{9CB3FDFA-2F1F-4254-B5AD-3BA815BF4158}" dt="2023-05-25T11:42:00.606" v="68" actId="164"/>
          <ac:spMkLst>
            <pc:docMk/>
            <pc:sldMk cId="619652123" sldId="256"/>
            <ac:spMk id="35" creationId="{33521E42-853F-4DAF-AED9-CC188F60EFFC}"/>
          </ac:spMkLst>
        </pc:spChg>
        <pc:spChg chg="mod topLvl">
          <ac:chgData name="白井 達也【鈴鹿】" userId="ac445ecf-fad4-4acb-9b1c-0b71fb8a70e0" providerId="ADAL" clId="{9CB3FDFA-2F1F-4254-B5AD-3BA815BF4158}" dt="2023-05-25T11:42:03.344" v="69" actId="164"/>
          <ac:spMkLst>
            <pc:docMk/>
            <pc:sldMk cId="619652123" sldId="256"/>
            <ac:spMk id="36" creationId="{F0F54E66-6643-40AA-A6ED-5FAA6CC22CC7}"/>
          </ac:spMkLst>
        </pc:spChg>
        <pc:spChg chg="mod topLvl">
          <ac:chgData name="白井 達也【鈴鹿】" userId="ac445ecf-fad4-4acb-9b1c-0b71fb8a70e0" providerId="ADAL" clId="{9CB3FDFA-2F1F-4254-B5AD-3BA815BF4158}" dt="2023-05-25T11:42:00.606" v="68" actId="164"/>
          <ac:spMkLst>
            <pc:docMk/>
            <pc:sldMk cId="619652123" sldId="256"/>
            <ac:spMk id="37" creationId="{BD123E47-63B2-43C1-8181-385BE2BB584F}"/>
          </ac:spMkLst>
        </pc:spChg>
        <pc:spChg chg="mod topLvl">
          <ac:chgData name="白井 達也【鈴鹿】" userId="ac445ecf-fad4-4acb-9b1c-0b71fb8a70e0" providerId="ADAL" clId="{9CB3FDFA-2F1F-4254-B5AD-3BA815BF4158}" dt="2023-05-25T11:42:00.606" v="68" actId="164"/>
          <ac:spMkLst>
            <pc:docMk/>
            <pc:sldMk cId="619652123" sldId="256"/>
            <ac:spMk id="38" creationId="{7F5F5110-EB02-49B7-A1B8-4E0C711F22FC}"/>
          </ac:spMkLst>
        </pc:spChg>
        <pc:spChg chg="mod topLvl">
          <ac:chgData name="白井 達也【鈴鹿】" userId="ac445ecf-fad4-4acb-9b1c-0b71fb8a70e0" providerId="ADAL" clId="{9CB3FDFA-2F1F-4254-B5AD-3BA815BF4158}" dt="2023-05-25T11:42:03.344" v="69" actId="164"/>
          <ac:spMkLst>
            <pc:docMk/>
            <pc:sldMk cId="619652123" sldId="256"/>
            <ac:spMk id="39" creationId="{0933C2AE-D0A7-45D9-A20C-264E8BDAB10E}"/>
          </ac:spMkLst>
        </pc:spChg>
        <pc:spChg chg="mod topLvl">
          <ac:chgData name="白井 達也【鈴鹿】" userId="ac445ecf-fad4-4acb-9b1c-0b71fb8a70e0" providerId="ADAL" clId="{9CB3FDFA-2F1F-4254-B5AD-3BA815BF4158}" dt="2023-05-25T11:42:00.606" v="68" actId="164"/>
          <ac:spMkLst>
            <pc:docMk/>
            <pc:sldMk cId="619652123" sldId="256"/>
            <ac:spMk id="40" creationId="{2D385843-2061-4F5D-859C-6C284F3049C7}"/>
          </ac:spMkLst>
        </pc:spChg>
        <pc:spChg chg="mod topLvl">
          <ac:chgData name="白井 達也【鈴鹿】" userId="ac445ecf-fad4-4acb-9b1c-0b71fb8a70e0" providerId="ADAL" clId="{9CB3FDFA-2F1F-4254-B5AD-3BA815BF4158}" dt="2023-05-25T11:42:03.344" v="69" actId="164"/>
          <ac:spMkLst>
            <pc:docMk/>
            <pc:sldMk cId="619652123" sldId="256"/>
            <ac:spMk id="41" creationId="{B38C255C-83FE-4D3E-9E24-0B0CAF3CBF27}"/>
          </ac:spMkLst>
        </pc:spChg>
        <pc:spChg chg="mod topLvl">
          <ac:chgData name="白井 達也【鈴鹿】" userId="ac445ecf-fad4-4acb-9b1c-0b71fb8a70e0" providerId="ADAL" clId="{9CB3FDFA-2F1F-4254-B5AD-3BA815BF4158}" dt="2023-05-25T11:42:00.606" v="68" actId="164"/>
          <ac:spMkLst>
            <pc:docMk/>
            <pc:sldMk cId="619652123" sldId="256"/>
            <ac:spMk id="42" creationId="{2F754FCE-17FB-404D-9328-3841A0173334}"/>
          </ac:spMkLst>
        </pc:spChg>
        <pc:spChg chg="mod topLvl">
          <ac:chgData name="白井 達也【鈴鹿】" userId="ac445ecf-fad4-4acb-9b1c-0b71fb8a70e0" providerId="ADAL" clId="{9CB3FDFA-2F1F-4254-B5AD-3BA815BF4158}" dt="2023-05-25T11:40:46.784" v="50" actId="14100"/>
          <ac:spMkLst>
            <pc:docMk/>
            <pc:sldMk cId="619652123" sldId="256"/>
            <ac:spMk id="43" creationId="{D6B117E4-002B-4B38-A9F5-4180DBA71478}"/>
          </ac:spMkLst>
        </pc:spChg>
        <pc:spChg chg="del">
          <ac:chgData name="白井 達也【鈴鹿】" userId="ac445ecf-fad4-4acb-9b1c-0b71fb8a70e0" providerId="ADAL" clId="{9CB3FDFA-2F1F-4254-B5AD-3BA815BF4158}" dt="2023-05-25T11:43:40.591" v="94" actId="478"/>
          <ac:spMkLst>
            <pc:docMk/>
            <pc:sldMk cId="619652123" sldId="256"/>
            <ac:spMk id="62" creationId="{E56D94AD-1B84-4862-A5BA-6D45D07A9EA8}"/>
          </ac:spMkLst>
        </pc:spChg>
        <pc:spChg chg="del">
          <ac:chgData name="白井 達也【鈴鹿】" userId="ac445ecf-fad4-4acb-9b1c-0b71fb8a70e0" providerId="ADAL" clId="{9CB3FDFA-2F1F-4254-B5AD-3BA815BF4158}" dt="2023-05-25T11:43:40.591" v="94" actId="478"/>
          <ac:spMkLst>
            <pc:docMk/>
            <pc:sldMk cId="619652123" sldId="256"/>
            <ac:spMk id="67" creationId="{847AA98F-D3D0-4F55-B6F7-18F284DBC08A}"/>
          </ac:spMkLst>
        </pc:spChg>
        <pc:spChg chg="del">
          <ac:chgData name="白井 達也【鈴鹿】" userId="ac445ecf-fad4-4acb-9b1c-0b71fb8a70e0" providerId="ADAL" clId="{9CB3FDFA-2F1F-4254-B5AD-3BA815BF4158}" dt="2023-05-25T11:43:40.591" v="94" actId="478"/>
          <ac:spMkLst>
            <pc:docMk/>
            <pc:sldMk cId="619652123" sldId="256"/>
            <ac:spMk id="70" creationId="{3CDCA49B-A913-4A01-893F-14189767E3B4}"/>
          </ac:spMkLst>
        </pc:spChg>
        <pc:spChg chg="del">
          <ac:chgData name="白井 達也【鈴鹿】" userId="ac445ecf-fad4-4acb-9b1c-0b71fb8a70e0" providerId="ADAL" clId="{9CB3FDFA-2F1F-4254-B5AD-3BA815BF4158}" dt="2023-05-25T11:43:40.591" v="94" actId="478"/>
          <ac:spMkLst>
            <pc:docMk/>
            <pc:sldMk cId="619652123" sldId="256"/>
            <ac:spMk id="71" creationId="{0E3E19CD-F723-42EB-A6B4-795C18EC82E5}"/>
          </ac:spMkLst>
        </pc:spChg>
        <pc:spChg chg="del">
          <ac:chgData name="白井 達也【鈴鹿】" userId="ac445ecf-fad4-4acb-9b1c-0b71fb8a70e0" providerId="ADAL" clId="{9CB3FDFA-2F1F-4254-B5AD-3BA815BF4158}" dt="2023-05-25T11:43:48.030" v="95" actId="478"/>
          <ac:spMkLst>
            <pc:docMk/>
            <pc:sldMk cId="619652123" sldId="256"/>
            <ac:spMk id="85" creationId="{ABEB86FB-AE42-410C-8428-E84F416B9099}"/>
          </ac:spMkLst>
        </pc:spChg>
        <pc:spChg chg="del">
          <ac:chgData name="白井 達也【鈴鹿】" userId="ac445ecf-fad4-4acb-9b1c-0b71fb8a70e0" providerId="ADAL" clId="{9CB3FDFA-2F1F-4254-B5AD-3BA815BF4158}" dt="2023-05-25T11:43:48.030" v="95" actId="478"/>
          <ac:spMkLst>
            <pc:docMk/>
            <pc:sldMk cId="619652123" sldId="256"/>
            <ac:spMk id="90" creationId="{F853909A-79C0-4AC0-923F-71CB6E9E2901}"/>
          </ac:spMkLst>
        </pc:spChg>
        <pc:spChg chg="del">
          <ac:chgData name="白井 達也【鈴鹿】" userId="ac445ecf-fad4-4acb-9b1c-0b71fb8a70e0" providerId="ADAL" clId="{9CB3FDFA-2F1F-4254-B5AD-3BA815BF4158}" dt="2023-05-25T11:43:48.030" v="95" actId="478"/>
          <ac:spMkLst>
            <pc:docMk/>
            <pc:sldMk cId="619652123" sldId="256"/>
            <ac:spMk id="93" creationId="{FDFD5313-A32C-4BEA-A4CD-6C2D3451705E}"/>
          </ac:spMkLst>
        </pc:spChg>
        <pc:spChg chg="del">
          <ac:chgData name="白井 達也【鈴鹿】" userId="ac445ecf-fad4-4acb-9b1c-0b71fb8a70e0" providerId="ADAL" clId="{9CB3FDFA-2F1F-4254-B5AD-3BA815BF4158}" dt="2023-05-25T11:43:48.030" v="95" actId="478"/>
          <ac:spMkLst>
            <pc:docMk/>
            <pc:sldMk cId="619652123" sldId="256"/>
            <ac:spMk id="94" creationId="{B09E2956-03A7-4A76-ABB9-0AD20252D36B}"/>
          </ac:spMkLst>
        </pc:spChg>
        <pc:spChg chg="add mod">
          <ac:chgData name="白井 達也【鈴鹿】" userId="ac445ecf-fad4-4acb-9b1c-0b71fb8a70e0" providerId="ADAL" clId="{9CB3FDFA-2F1F-4254-B5AD-3BA815BF4158}" dt="2023-05-25T11:44:58.015" v="111" actId="1076"/>
          <ac:spMkLst>
            <pc:docMk/>
            <pc:sldMk cId="619652123" sldId="256"/>
            <ac:spMk id="101" creationId="{65CBBC42-F180-42C4-A553-966B71C8D927}"/>
          </ac:spMkLst>
        </pc:spChg>
        <pc:spChg chg="mod">
          <ac:chgData name="白井 達也【鈴鹿】" userId="ac445ecf-fad4-4acb-9b1c-0b71fb8a70e0" providerId="ADAL" clId="{9CB3FDFA-2F1F-4254-B5AD-3BA815BF4158}" dt="2023-05-25T11:46:02.303" v="133" actId="1038"/>
          <ac:spMkLst>
            <pc:docMk/>
            <pc:sldMk cId="619652123" sldId="256"/>
            <ac:spMk id="107" creationId="{C48EDCEC-44BF-442D-A37B-6AE5BA3D0309}"/>
          </ac:spMkLst>
        </pc:spChg>
        <pc:spChg chg="del">
          <ac:chgData name="白井 達也【鈴鹿】" userId="ac445ecf-fad4-4acb-9b1c-0b71fb8a70e0" providerId="ADAL" clId="{9CB3FDFA-2F1F-4254-B5AD-3BA815BF4158}" dt="2023-05-25T11:46:38.333" v="181" actId="478"/>
          <ac:spMkLst>
            <pc:docMk/>
            <pc:sldMk cId="619652123" sldId="256"/>
            <ac:spMk id="108" creationId="{6B6ED8E3-5FD9-4DE0-85E2-588CEA9A98E4}"/>
          </ac:spMkLst>
        </pc:spChg>
        <pc:spChg chg="del">
          <ac:chgData name="白井 達也【鈴鹿】" userId="ac445ecf-fad4-4acb-9b1c-0b71fb8a70e0" providerId="ADAL" clId="{9CB3FDFA-2F1F-4254-B5AD-3BA815BF4158}" dt="2023-05-25T11:46:38.333" v="181" actId="478"/>
          <ac:spMkLst>
            <pc:docMk/>
            <pc:sldMk cId="619652123" sldId="256"/>
            <ac:spMk id="113" creationId="{81118685-C2CB-4CBD-9198-DD6BAD4C5FBA}"/>
          </ac:spMkLst>
        </pc:spChg>
        <pc:spChg chg="del">
          <ac:chgData name="白井 達也【鈴鹿】" userId="ac445ecf-fad4-4acb-9b1c-0b71fb8a70e0" providerId="ADAL" clId="{9CB3FDFA-2F1F-4254-B5AD-3BA815BF4158}" dt="2023-05-25T11:46:38.333" v="181" actId="478"/>
          <ac:spMkLst>
            <pc:docMk/>
            <pc:sldMk cId="619652123" sldId="256"/>
            <ac:spMk id="116" creationId="{F08EF036-1E4F-4FFC-A913-2B633EB1C3B8}"/>
          </ac:spMkLst>
        </pc:spChg>
        <pc:spChg chg="del">
          <ac:chgData name="白井 達也【鈴鹿】" userId="ac445ecf-fad4-4acb-9b1c-0b71fb8a70e0" providerId="ADAL" clId="{9CB3FDFA-2F1F-4254-B5AD-3BA815BF4158}" dt="2023-05-25T11:46:38.333" v="181" actId="478"/>
          <ac:spMkLst>
            <pc:docMk/>
            <pc:sldMk cId="619652123" sldId="256"/>
            <ac:spMk id="117" creationId="{6E8768B2-16DC-4146-AFDE-07CB6D89AE51}"/>
          </ac:spMkLst>
        </pc:spChg>
        <pc:spChg chg="add mod">
          <ac:chgData name="白井 達也【鈴鹿】" userId="ac445ecf-fad4-4acb-9b1c-0b71fb8a70e0" providerId="ADAL" clId="{9CB3FDFA-2F1F-4254-B5AD-3BA815BF4158}" dt="2023-05-25T11:47:35.814" v="225" actId="1076"/>
          <ac:spMkLst>
            <pc:docMk/>
            <pc:sldMk cId="619652123" sldId="256"/>
            <ac:spMk id="146" creationId="{2399AAED-B8BA-4905-BD36-A6B8DDFA35E6}"/>
          </ac:spMkLst>
        </pc:spChg>
        <pc:spChg chg="add mod">
          <ac:chgData name="白井 達也【鈴鹿】" userId="ac445ecf-fad4-4acb-9b1c-0b71fb8a70e0" providerId="ADAL" clId="{9CB3FDFA-2F1F-4254-B5AD-3BA815BF4158}" dt="2023-05-25T11:47:50.305" v="243"/>
          <ac:spMkLst>
            <pc:docMk/>
            <pc:sldMk cId="619652123" sldId="256"/>
            <ac:spMk id="147" creationId="{F7755405-5A38-496D-889B-C4DC96925B97}"/>
          </ac:spMkLst>
        </pc:spChg>
        <pc:grpChg chg="add del mod topLvl">
          <ac:chgData name="白井 達也【鈴鹿】" userId="ac445ecf-fad4-4acb-9b1c-0b71fb8a70e0" providerId="ADAL" clId="{9CB3FDFA-2F1F-4254-B5AD-3BA815BF4158}" dt="2023-05-25T11:38:36.606" v="30" actId="165"/>
          <ac:grpSpMkLst>
            <pc:docMk/>
            <pc:sldMk cId="619652123" sldId="256"/>
            <ac:grpSpMk id="2" creationId="{07573785-129D-4F17-AEC4-D2C769667B67}"/>
          </ac:grpSpMkLst>
        </pc:grpChg>
        <pc:grpChg chg="add del mod topLvl">
          <ac:chgData name="白井 達也【鈴鹿】" userId="ac445ecf-fad4-4acb-9b1c-0b71fb8a70e0" providerId="ADAL" clId="{9CB3FDFA-2F1F-4254-B5AD-3BA815BF4158}" dt="2023-05-25T11:38:36.606" v="30" actId="165"/>
          <ac:grpSpMkLst>
            <pc:docMk/>
            <pc:sldMk cId="619652123" sldId="256"/>
            <ac:grpSpMk id="3" creationId="{64EB209B-EE67-4715-BA55-9707764FF9E3}"/>
          </ac:grpSpMkLst>
        </pc:grpChg>
        <pc:grpChg chg="add del mod ord topLvl">
          <ac:chgData name="白井 達也【鈴鹿】" userId="ac445ecf-fad4-4acb-9b1c-0b71fb8a70e0" providerId="ADAL" clId="{9CB3FDFA-2F1F-4254-B5AD-3BA815BF4158}" dt="2023-05-25T11:42:08.014" v="70" actId="164"/>
          <ac:grpSpMkLst>
            <pc:docMk/>
            <pc:sldMk cId="619652123" sldId="256"/>
            <ac:grpSpMk id="4" creationId="{503C9F60-CDBC-4062-ACFB-0AB412F44906}"/>
          </ac:grpSpMkLst>
        </pc:grpChg>
        <pc:grpChg chg="add del mod">
          <ac:chgData name="白井 達也【鈴鹿】" userId="ac445ecf-fad4-4acb-9b1c-0b71fb8a70e0" providerId="ADAL" clId="{9CB3FDFA-2F1F-4254-B5AD-3BA815BF4158}" dt="2023-05-25T11:36:30.145" v="4" actId="165"/>
          <ac:grpSpMkLst>
            <pc:docMk/>
            <pc:sldMk cId="619652123" sldId="256"/>
            <ac:grpSpMk id="21" creationId="{9BD190DF-2FD4-4D5F-BFF9-D6E62021E3C0}"/>
          </ac:grpSpMkLst>
        </pc:grpChg>
        <pc:grpChg chg="del">
          <ac:chgData name="白井 達也【鈴鹿】" userId="ac445ecf-fad4-4acb-9b1c-0b71fb8a70e0" providerId="ADAL" clId="{9CB3FDFA-2F1F-4254-B5AD-3BA815BF4158}" dt="2023-05-25T11:36:21.169" v="0" actId="478"/>
          <ac:grpSpMkLst>
            <pc:docMk/>
            <pc:sldMk cId="619652123" sldId="256"/>
            <ac:grpSpMk id="22" creationId="{867A4A0B-F208-429D-881D-821D254B5EFB}"/>
          </ac:grpSpMkLst>
        </pc:grpChg>
        <pc:grpChg chg="del">
          <ac:chgData name="白井 達也【鈴鹿】" userId="ac445ecf-fad4-4acb-9b1c-0b71fb8a70e0" providerId="ADAL" clId="{9CB3FDFA-2F1F-4254-B5AD-3BA815BF4158}" dt="2023-05-25T11:36:21.169" v="0" actId="478"/>
          <ac:grpSpMkLst>
            <pc:docMk/>
            <pc:sldMk cId="619652123" sldId="256"/>
            <ac:grpSpMk id="23" creationId="{6804CC0E-CBBE-44BF-B7DD-F84D1AD6F4E6}"/>
          </ac:grpSpMkLst>
        </pc:grpChg>
        <pc:grpChg chg="del mod topLvl">
          <ac:chgData name="白井 達也【鈴鹿】" userId="ac445ecf-fad4-4acb-9b1c-0b71fb8a70e0" providerId="ADAL" clId="{9CB3FDFA-2F1F-4254-B5AD-3BA815BF4158}" dt="2023-05-25T11:36:35.446" v="5" actId="165"/>
          <ac:grpSpMkLst>
            <pc:docMk/>
            <pc:sldMk cId="619652123" sldId="256"/>
            <ac:grpSpMk id="24" creationId="{22CF2E8C-CEB2-414E-BA34-3ED1DF843576}"/>
          </ac:grpSpMkLst>
        </pc:grpChg>
        <pc:grpChg chg="del">
          <ac:chgData name="白井 達也【鈴鹿】" userId="ac445ecf-fad4-4acb-9b1c-0b71fb8a70e0" providerId="ADAL" clId="{9CB3FDFA-2F1F-4254-B5AD-3BA815BF4158}" dt="2023-05-25T11:36:23.679" v="1" actId="478"/>
          <ac:grpSpMkLst>
            <pc:docMk/>
            <pc:sldMk cId="619652123" sldId="256"/>
            <ac:grpSpMk id="25" creationId="{3539D37A-B7F7-41B7-AFE5-CF760A500CED}"/>
          </ac:grpSpMkLst>
        </pc:grpChg>
        <pc:grpChg chg="add del mod">
          <ac:chgData name="白井 達也【鈴鹿】" userId="ac445ecf-fad4-4acb-9b1c-0b71fb8a70e0" providerId="ADAL" clId="{9CB3FDFA-2F1F-4254-B5AD-3BA815BF4158}" dt="2023-05-25T11:37:44.257" v="22" actId="165"/>
          <ac:grpSpMkLst>
            <pc:docMk/>
            <pc:sldMk cId="619652123" sldId="256"/>
            <ac:grpSpMk id="44" creationId="{07E1B82B-F237-4399-9A7D-3A472EA9A11B}"/>
          </ac:grpSpMkLst>
        </pc:grpChg>
        <pc:grpChg chg="add del mod">
          <ac:chgData name="白井 達也【鈴鹿】" userId="ac445ecf-fad4-4acb-9b1c-0b71fb8a70e0" providerId="ADAL" clId="{9CB3FDFA-2F1F-4254-B5AD-3BA815BF4158}" dt="2023-05-25T11:41:01.571" v="52" actId="165"/>
          <ac:grpSpMkLst>
            <pc:docMk/>
            <pc:sldMk cId="619652123" sldId="256"/>
            <ac:grpSpMk id="45" creationId="{4C359866-170F-4AE2-A0FF-C35AA48F6CB6}"/>
          </ac:grpSpMkLst>
        </pc:grpChg>
        <pc:grpChg chg="add del mod topLvl">
          <ac:chgData name="白井 達也【鈴鹿】" userId="ac445ecf-fad4-4acb-9b1c-0b71fb8a70e0" providerId="ADAL" clId="{9CB3FDFA-2F1F-4254-B5AD-3BA815BF4158}" dt="2023-05-25T11:40:35.558" v="48" actId="165"/>
          <ac:grpSpMkLst>
            <pc:docMk/>
            <pc:sldMk cId="619652123" sldId="256"/>
            <ac:grpSpMk id="46" creationId="{F9D1C6AF-AA0A-488F-A262-A3383C5E5B4E}"/>
          </ac:grpSpMkLst>
        </pc:grpChg>
        <pc:grpChg chg="add del mod topLvl">
          <ac:chgData name="白井 達也【鈴鹿】" userId="ac445ecf-fad4-4acb-9b1c-0b71fb8a70e0" providerId="ADAL" clId="{9CB3FDFA-2F1F-4254-B5AD-3BA815BF4158}" dt="2023-05-25T11:40:35.558" v="48" actId="165"/>
          <ac:grpSpMkLst>
            <pc:docMk/>
            <pc:sldMk cId="619652123" sldId="256"/>
            <ac:grpSpMk id="47" creationId="{0E24135F-A120-457D-9EE6-E8419EFDD14B}"/>
          </ac:grpSpMkLst>
        </pc:grpChg>
        <pc:grpChg chg="add del mod">
          <ac:chgData name="白井 達也【鈴鹿】" userId="ac445ecf-fad4-4acb-9b1c-0b71fb8a70e0" providerId="ADAL" clId="{9CB3FDFA-2F1F-4254-B5AD-3BA815BF4158}" dt="2023-05-25T11:40:30.104" v="47" actId="165"/>
          <ac:grpSpMkLst>
            <pc:docMk/>
            <pc:sldMk cId="619652123" sldId="256"/>
            <ac:grpSpMk id="48" creationId="{82E6BEA3-DE68-4787-AD04-F2FEE82ACF48}"/>
          </ac:grpSpMkLst>
        </pc:grpChg>
        <pc:grpChg chg="add del mod">
          <ac:chgData name="白井 達也【鈴鹿】" userId="ac445ecf-fad4-4acb-9b1c-0b71fb8a70e0" providerId="ADAL" clId="{9CB3FDFA-2F1F-4254-B5AD-3BA815BF4158}" dt="2023-05-25T11:41:24.501" v="64" actId="164"/>
          <ac:grpSpMkLst>
            <pc:docMk/>
            <pc:sldMk cId="619652123" sldId="256"/>
            <ac:grpSpMk id="49" creationId="{8233C15C-D921-48EA-B4AC-0CB73C159036}"/>
          </ac:grpSpMkLst>
        </pc:grpChg>
        <pc:grpChg chg="add del mod">
          <ac:chgData name="白井 達也【鈴鹿】" userId="ac445ecf-fad4-4acb-9b1c-0b71fb8a70e0" providerId="ADAL" clId="{9CB3FDFA-2F1F-4254-B5AD-3BA815BF4158}" dt="2023-05-25T11:41:23.529" v="63" actId="164"/>
          <ac:grpSpMkLst>
            <pc:docMk/>
            <pc:sldMk cId="619652123" sldId="256"/>
            <ac:grpSpMk id="50" creationId="{7A8D2F81-D95F-4F49-87A6-BC13123886AF}"/>
          </ac:grpSpMkLst>
        </pc:grpChg>
        <pc:grpChg chg="add mod">
          <ac:chgData name="白井 達也【鈴鹿】" userId="ac445ecf-fad4-4acb-9b1c-0b71fb8a70e0" providerId="ADAL" clId="{9CB3FDFA-2F1F-4254-B5AD-3BA815BF4158}" dt="2023-05-25T11:41:22.591" v="62" actId="164"/>
          <ac:grpSpMkLst>
            <pc:docMk/>
            <pc:sldMk cId="619652123" sldId="256"/>
            <ac:grpSpMk id="51" creationId="{50758A8D-793A-434C-9B2F-D713BDCC8E39}"/>
          </ac:grpSpMkLst>
        </pc:grpChg>
        <pc:grpChg chg="add del mod">
          <ac:chgData name="白井 達也【鈴鹿】" userId="ac445ecf-fad4-4acb-9b1c-0b71fb8a70e0" providerId="ADAL" clId="{9CB3FDFA-2F1F-4254-B5AD-3BA815BF4158}" dt="2023-05-25T11:41:57.718" v="67" actId="165"/>
          <ac:grpSpMkLst>
            <pc:docMk/>
            <pc:sldMk cId="619652123" sldId="256"/>
            <ac:grpSpMk id="52" creationId="{274B4D0F-92D2-41B3-86D7-430C6FAE68F3}"/>
          </ac:grpSpMkLst>
        </pc:grpChg>
        <pc:grpChg chg="add mod">
          <ac:chgData name="白井 達也【鈴鹿】" userId="ac445ecf-fad4-4acb-9b1c-0b71fb8a70e0" providerId="ADAL" clId="{9CB3FDFA-2F1F-4254-B5AD-3BA815BF4158}" dt="2023-05-25T11:42:08.014" v="70" actId="164"/>
          <ac:grpSpMkLst>
            <pc:docMk/>
            <pc:sldMk cId="619652123" sldId="256"/>
            <ac:grpSpMk id="53" creationId="{0C1CBF0F-BFBA-4602-8FBB-B1EDE6F12EF8}"/>
          </ac:grpSpMkLst>
        </pc:grpChg>
        <pc:grpChg chg="add mod">
          <ac:chgData name="白井 達也【鈴鹿】" userId="ac445ecf-fad4-4acb-9b1c-0b71fb8a70e0" providerId="ADAL" clId="{9CB3FDFA-2F1F-4254-B5AD-3BA815BF4158}" dt="2023-05-25T11:42:08.014" v="70" actId="164"/>
          <ac:grpSpMkLst>
            <pc:docMk/>
            <pc:sldMk cId="619652123" sldId="256"/>
            <ac:grpSpMk id="54" creationId="{7196B0C7-7E7F-46DD-BC1E-EAB324149A2A}"/>
          </ac:grpSpMkLst>
        </pc:grpChg>
        <pc:grpChg chg="add mod">
          <ac:chgData name="白井 達也【鈴鹿】" userId="ac445ecf-fad4-4acb-9b1c-0b71fb8a70e0" providerId="ADAL" clId="{9CB3FDFA-2F1F-4254-B5AD-3BA815BF4158}" dt="2023-05-25T11:42:10.303" v="71" actId="1076"/>
          <ac:grpSpMkLst>
            <pc:docMk/>
            <pc:sldMk cId="619652123" sldId="256"/>
            <ac:grpSpMk id="55" creationId="{F0C2CF3E-BC36-45FF-A19C-FBABFE8FF7A8}"/>
          </ac:grpSpMkLst>
        </pc:grpChg>
        <pc:grpChg chg="add del mod">
          <ac:chgData name="白井 達也【鈴鹿】" userId="ac445ecf-fad4-4acb-9b1c-0b71fb8a70e0" providerId="ADAL" clId="{9CB3FDFA-2F1F-4254-B5AD-3BA815BF4158}" dt="2023-05-25T11:42:30.959" v="75" actId="165"/>
          <ac:grpSpMkLst>
            <pc:docMk/>
            <pc:sldMk cId="619652123" sldId="256"/>
            <ac:grpSpMk id="56" creationId="{824962F0-8D5B-4C5A-B8EA-B5F426B35B8D}"/>
          </ac:grpSpMkLst>
        </pc:grpChg>
        <pc:grpChg chg="mod topLvl">
          <ac:chgData name="白井 達也【鈴鹿】" userId="ac445ecf-fad4-4acb-9b1c-0b71fb8a70e0" providerId="ADAL" clId="{9CB3FDFA-2F1F-4254-B5AD-3BA815BF4158}" dt="2023-05-25T11:43:05.509" v="89" actId="164"/>
          <ac:grpSpMkLst>
            <pc:docMk/>
            <pc:sldMk cId="619652123" sldId="256"/>
            <ac:grpSpMk id="57" creationId="{1D018445-C15A-4999-B991-2EC4E3A6050F}"/>
          </ac:grpSpMkLst>
        </pc:grpChg>
        <pc:grpChg chg="mod topLvl">
          <ac:chgData name="白井 達也【鈴鹿】" userId="ac445ecf-fad4-4acb-9b1c-0b71fb8a70e0" providerId="ADAL" clId="{9CB3FDFA-2F1F-4254-B5AD-3BA815BF4158}" dt="2023-05-25T11:43:05.509" v="89" actId="164"/>
          <ac:grpSpMkLst>
            <pc:docMk/>
            <pc:sldMk cId="619652123" sldId="256"/>
            <ac:grpSpMk id="58" creationId="{C521881B-FA84-4554-903E-29BC0E794031}"/>
          </ac:grpSpMkLst>
        </pc:grpChg>
        <pc:grpChg chg="mod topLvl">
          <ac:chgData name="白井 達也【鈴鹿】" userId="ac445ecf-fad4-4acb-9b1c-0b71fb8a70e0" providerId="ADAL" clId="{9CB3FDFA-2F1F-4254-B5AD-3BA815BF4158}" dt="2023-05-25T11:43:05.509" v="89" actId="164"/>
          <ac:grpSpMkLst>
            <pc:docMk/>
            <pc:sldMk cId="619652123" sldId="256"/>
            <ac:grpSpMk id="59" creationId="{C1BAAE83-4F1E-45F6-A80B-E1C7E416CD0D}"/>
          </ac:grpSpMkLst>
        </pc:grpChg>
        <pc:grpChg chg="add mod">
          <ac:chgData name="白井 達也【鈴鹿】" userId="ac445ecf-fad4-4acb-9b1c-0b71fb8a70e0" providerId="ADAL" clId="{9CB3FDFA-2F1F-4254-B5AD-3BA815BF4158}" dt="2023-05-25T11:43:05.509" v="89" actId="164"/>
          <ac:grpSpMkLst>
            <pc:docMk/>
            <pc:sldMk cId="619652123" sldId="256"/>
            <ac:grpSpMk id="78" creationId="{A7C7C4BC-CF92-4D9F-A909-FEEA886D602F}"/>
          </ac:grpSpMkLst>
        </pc:grpChg>
        <pc:grpChg chg="add mod">
          <ac:chgData name="白井 達也【鈴鹿】" userId="ac445ecf-fad4-4acb-9b1c-0b71fb8a70e0" providerId="ADAL" clId="{9CB3FDFA-2F1F-4254-B5AD-3BA815BF4158}" dt="2023-05-25T11:43:52.190" v="96" actId="1076"/>
          <ac:grpSpMkLst>
            <pc:docMk/>
            <pc:sldMk cId="619652123" sldId="256"/>
            <ac:grpSpMk id="79" creationId="{5C6BA6A6-F44C-4B9A-B3E5-046C52F1B30E}"/>
          </ac:grpSpMkLst>
        </pc:grpChg>
        <pc:grpChg chg="mod">
          <ac:chgData name="白井 達也【鈴鹿】" userId="ac445ecf-fad4-4acb-9b1c-0b71fb8a70e0" providerId="ADAL" clId="{9CB3FDFA-2F1F-4254-B5AD-3BA815BF4158}" dt="2023-05-25T11:43:07.588" v="90"/>
          <ac:grpSpMkLst>
            <pc:docMk/>
            <pc:sldMk cId="619652123" sldId="256"/>
            <ac:grpSpMk id="80" creationId="{4DE01545-0D55-4515-AF37-849402537CFE}"/>
          </ac:grpSpMkLst>
        </pc:grpChg>
        <pc:grpChg chg="mod">
          <ac:chgData name="白井 達也【鈴鹿】" userId="ac445ecf-fad4-4acb-9b1c-0b71fb8a70e0" providerId="ADAL" clId="{9CB3FDFA-2F1F-4254-B5AD-3BA815BF4158}" dt="2023-05-25T11:43:07.588" v="90"/>
          <ac:grpSpMkLst>
            <pc:docMk/>
            <pc:sldMk cId="619652123" sldId="256"/>
            <ac:grpSpMk id="81" creationId="{85668BE9-48ED-4859-9CD8-125A63D671C3}"/>
          </ac:grpSpMkLst>
        </pc:grpChg>
        <pc:grpChg chg="mod">
          <ac:chgData name="白井 達也【鈴鹿】" userId="ac445ecf-fad4-4acb-9b1c-0b71fb8a70e0" providerId="ADAL" clId="{9CB3FDFA-2F1F-4254-B5AD-3BA815BF4158}" dt="2023-05-25T11:43:07.588" v="90"/>
          <ac:grpSpMkLst>
            <pc:docMk/>
            <pc:sldMk cId="619652123" sldId="256"/>
            <ac:grpSpMk id="82" creationId="{82D8F5CD-234C-400F-A7AE-768C2FCA0377}"/>
          </ac:grpSpMkLst>
        </pc:grpChg>
        <pc:grpChg chg="add del mod">
          <ac:chgData name="白井 達也【鈴鹿】" userId="ac445ecf-fad4-4acb-9b1c-0b71fb8a70e0" providerId="ADAL" clId="{9CB3FDFA-2F1F-4254-B5AD-3BA815BF4158}" dt="2023-05-25T11:45:19.497" v="114" actId="165"/>
          <ac:grpSpMkLst>
            <pc:docMk/>
            <pc:sldMk cId="619652123" sldId="256"/>
            <ac:grpSpMk id="102" creationId="{10573FCC-8251-4085-858D-4E55C9D12D1C}"/>
          </ac:grpSpMkLst>
        </pc:grpChg>
        <pc:grpChg chg="mod topLvl">
          <ac:chgData name="白井 達也【鈴鹿】" userId="ac445ecf-fad4-4acb-9b1c-0b71fb8a70e0" providerId="ADAL" clId="{9CB3FDFA-2F1F-4254-B5AD-3BA815BF4158}" dt="2023-05-25T11:46:32.798" v="180" actId="164"/>
          <ac:grpSpMkLst>
            <pc:docMk/>
            <pc:sldMk cId="619652123" sldId="256"/>
            <ac:grpSpMk id="103" creationId="{103C41B4-5F72-443A-9E58-1E19567D54A0}"/>
          </ac:grpSpMkLst>
        </pc:grpChg>
        <pc:grpChg chg="mod topLvl">
          <ac:chgData name="白井 達也【鈴鹿】" userId="ac445ecf-fad4-4acb-9b1c-0b71fb8a70e0" providerId="ADAL" clId="{9CB3FDFA-2F1F-4254-B5AD-3BA815BF4158}" dt="2023-05-25T11:46:32.798" v="180" actId="164"/>
          <ac:grpSpMkLst>
            <pc:docMk/>
            <pc:sldMk cId="619652123" sldId="256"/>
            <ac:grpSpMk id="104" creationId="{4F9EEC21-058C-4514-B140-3C1CE1C1DB94}"/>
          </ac:grpSpMkLst>
        </pc:grpChg>
        <pc:grpChg chg="mod topLvl">
          <ac:chgData name="白井 達也【鈴鹿】" userId="ac445ecf-fad4-4acb-9b1c-0b71fb8a70e0" providerId="ADAL" clId="{9CB3FDFA-2F1F-4254-B5AD-3BA815BF4158}" dt="2023-05-25T11:46:32.798" v="180" actId="164"/>
          <ac:grpSpMkLst>
            <pc:docMk/>
            <pc:sldMk cId="619652123" sldId="256"/>
            <ac:grpSpMk id="105" creationId="{8ABFDEB6-BE9C-4CFF-B28B-E625958B0AA1}"/>
          </ac:grpSpMkLst>
        </pc:grpChg>
        <pc:grpChg chg="add mod">
          <ac:chgData name="白井 達也【鈴鹿】" userId="ac445ecf-fad4-4acb-9b1c-0b71fb8a70e0" providerId="ADAL" clId="{9CB3FDFA-2F1F-4254-B5AD-3BA815BF4158}" dt="2023-05-25T11:47:09.456" v="187" actId="164"/>
          <ac:grpSpMkLst>
            <pc:docMk/>
            <pc:sldMk cId="619652123" sldId="256"/>
            <ac:grpSpMk id="124" creationId="{4D2587CB-FD18-4746-8D67-07BF6E6474BB}"/>
          </ac:grpSpMkLst>
        </pc:grpChg>
        <pc:grpChg chg="add mod">
          <ac:chgData name="白井 達也【鈴鹿】" userId="ac445ecf-fad4-4acb-9b1c-0b71fb8a70e0" providerId="ADAL" clId="{9CB3FDFA-2F1F-4254-B5AD-3BA815BF4158}" dt="2023-05-25T11:47:09.456" v="187" actId="164"/>
          <ac:grpSpMkLst>
            <pc:docMk/>
            <pc:sldMk cId="619652123" sldId="256"/>
            <ac:grpSpMk id="125" creationId="{B12257BD-40E5-4F5B-A8B6-531F80935473}"/>
          </ac:grpSpMkLst>
        </pc:grpChg>
        <pc:grpChg chg="mod">
          <ac:chgData name="白井 達也【鈴鹿】" userId="ac445ecf-fad4-4acb-9b1c-0b71fb8a70e0" providerId="ADAL" clId="{9CB3FDFA-2F1F-4254-B5AD-3BA815BF4158}" dt="2023-05-25T11:46:40.660" v="182"/>
          <ac:grpSpMkLst>
            <pc:docMk/>
            <pc:sldMk cId="619652123" sldId="256"/>
            <ac:grpSpMk id="126" creationId="{D413AE73-15AE-402F-ABC0-B5E59853C783}"/>
          </ac:grpSpMkLst>
        </pc:grpChg>
        <pc:grpChg chg="mod">
          <ac:chgData name="白井 達也【鈴鹿】" userId="ac445ecf-fad4-4acb-9b1c-0b71fb8a70e0" providerId="ADAL" clId="{9CB3FDFA-2F1F-4254-B5AD-3BA815BF4158}" dt="2023-05-25T11:46:40.660" v="182"/>
          <ac:grpSpMkLst>
            <pc:docMk/>
            <pc:sldMk cId="619652123" sldId="256"/>
            <ac:grpSpMk id="127" creationId="{359F09D9-BDCF-4282-9A1F-995612C87B62}"/>
          </ac:grpSpMkLst>
        </pc:grpChg>
        <pc:grpChg chg="mod">
          <ac:chgData name="白井 達也【鈴鹿】" userId="ac445ecf-fad4-4acb-9b1c-0b71fb8a70e0" providerId="ADAL" clId="{9CB3FDFA-2F1F-4254-B5AD-3BA815BF4158}" dt="2023-05-25T11:46:40.660" v="182"/>
          <ac:grpSpMkLst>
            <pc:docMk/>
            <pc:sldMk cId="619652123" sldId="256"/>
            <ac:grpSpMk id="128" creationId="{A13C6739-F0AF-487B-B8A0-83ED96C3782C}"/>
          </ac:grpSpMkLst>
        </pc:grpChg>
        <pc:grpChg chg="add mod">
          <ac:chgData name="白井 達也【鈴鹿】" userId="ac445ecf-fad4-4acb-9b1c-0b71fb8a70e0" providerId="ADAL" clId="{9CB3FDFA-2F1F-4254-B5AD-3BA815BF4158}" dt="2023-05-25T11:47:12.638" v="188" actId="1076"/>
          <ac:grpSpMkLst>
            <pc:docMk/>
            <pc:sldMk cId="619652123" sldId="256"/>
            <ac:grpSpMk id="145" creationId="{87AEA8E7-4BE1-49FA-8E83-7B411D0B2D39}"/>
          </ac:grpSpMkLst>
        </pc:grpChg>
        <pc:cxnChg chg="add mod">
          <ac:chgData name="白井 達也【鈴鹿】" userId="ac445ecf-fad4-4acb-9b1c-0b71fb8a70e0" providerId="ADAL" clId="{9CB3FDFA-2F1F-4254-B5AD-3BA815BF4158}" dt="2023-05-25T11:47:09.456" v="187" actId="164"/>
          <ac:cxnSpMkLst>
            <pc:docMk/>
            <pc:sldMk cId="619652123" sldId="256"/>
            <ac:cxnSpMk id="144" creationId="{02F45DD5-9035-4F82-A186-C4489A6BB2D0}"/>
          </ac:cxnSpMkLst>
        </pc:cxnChg>
      </pc:sldChg>
      <pc:sldChg chg="delSp add">
        <pc:chgData name="白井 達也【鈴鹿】" userId="ac445ecf-fad4-4acb-9b1c-0b71fb8a70e0" providerId="ADAL" clId="{9CB3FDFA-2F1F-4254-B5AD-3BA815BF4158}" dt="2023-05-25T11:50:18.975" v="246" actId="478"/>
        <pc:sldMkLst>
          <pc:docMk/>
          <pc:sldMk cId="2291162233" sldId="257"/>
        </pc:sldMkLst>
        <pc:spChg chg="del">
          <ac:chgData name="白井 達也【鈴鹿】" userId="ac445ecf-fad4-4acb-9b1c-0b71fb8a70e0" providerId="ADAL" clId="{9CB3FDFA-2F1F-4254-B5AD-3BA815BF4158}" dt="2023-05-25T11:50:18.975" v="246" actId="478"/>
          <ac:spMkLst>
            <pc:docMk/>
            <pc:sldMk cId="2291162233" sldId="257"/>
            <ac:spMk id="101" creationId="{65CBBC42-F180-42C4-A553-966B71C8D927}"/>
          </ac:spMkLst>
        </pc:spChg>
        <pc:spChg chg="del">
          <ac:chgData name="白井 達也【鈴鹿】" userId="ac445ecf-fad4-4acb-9b1c-0b71fb8a70e0" providerId="ADAL" clId="{9CB3FDFA-2F1F-4254-B5AD-3BA815BF4158}" dt="2023-05-25T11:50:13.245" v="245" actId="478"/>
          <ac:spMkLst>
            <pc:docMk/>
            <pc:sldMk cId="2291162233" sldId="257"/>
            <ac:spMk id="146" creationId="{2399AAED-B8BA-4905-BD36-A6B8DDFA35E6}"/>
          </ac:spMkLst>
        </pc:spChg>
        <pc:spChg chg="del">
          <ac:chgData name="白井 達也【鈴鹿】" userId="ac445ecf-fad4-4acb-9b1c-0b71fb8a70e0" providerId="ADAL" clId="{9CB3FDFA-2F1F-4254-B5AD-3BA815BF4158}" dt="2023-05-25T11:50:13.245" v="245" actId="478"/>
          <ac:spMkLst>
            <pc:docMk/>
            <pc:sldMk cId="2291162233" sldId="257"/>
            <ac:spMk id="147" creationId="{F7755405-5A38-496D-889B-C4DC96925B97}"/>
          </ac:spMkLst>
        </pc:spChg>
        <pc:grpChg chg="del">
          <ac:chgData name="白井 達也【鈴鹿】" userId="ac445ecf-fad4-4acb-9b1c-0b71fb8a70e0" providerId="ADAL" clId="{9CB3FDFA-2F1F-4254-B5AD-3BA815BF4158}" dt="2023-05-25T11:50:13.245" v="245" actId="478"/>
          <ac:grpSpMkLst>
            <pc:docMk/>
            <pc:sldMk cId="2291162233" sldId="257"/>
            <ac:grpSpMk id="78" creationId="{A7C7C4BC-CF92-4D9F-A909-FEEA886D602F}"/>
          </ac:grpSpMkLst>
        </pc:grpChg>
        <pc:grpChg chg="del">
          <ac:chgData name="白井 達也【鈴鹿】" userId="ac445ecf-fad4-4acb-9b1c-0b71fb8a70e0" providerId="ADAL" clId="{9CB3FDFA-2F1F-4254-B5AD-3BA815BF4158}" dt="2023-05-25T11:50:13.245" v="245" actId="478"/>
          <ac:grpSpMkLst>
            <pc:docMk/>
            <pc:sldMk cId="2291162233" sldId="257"/>
            <ac:grpSpMk id="79" creationId="{5C6BA6A6-F44C-4B9A-B3E5-046C52F1B30E}"/>
          </ac:grpSpMkLst>
        </pc:grpChg>
        <pc:grpChg chg="del">
          <ac:chgData name="白井 達也【鈴鹿】" userId="ac445ecf-fad4-4acb-9b1c-0b71fb8a70e0" providerId="ADAL" clId="{9CB3FDFA-2F1F-4254-B5AD-3BA815BF4158}" dt="2023-05-25T11:50:13.245" v="245" actId="478"/>
          <ac:grpSpMkLst>
            <pc:docMk/>
            <pc:sldMk cId="2291162233" sldId="257"/>
            <ac:grpSpMk id="145" creationId="{87AEA8E7-4BE1-49FA-8E83-7B411D0B2D39}"/>
          </ac:grpSpMkLst>
        </pc:grpChg>
      </pc:sldChg>
      <pc:sldChg chg="addSp delSp modSp add">
        <pc:chgData name="白井 達也【鈴鹿】" userId="ac445ecf-fad4-4acb-9b1c-0b71fb8a70e0" providerId="ADAL" clId="{9CB3FDFA-2F1F-4254-B5AD-3BA815BF4158}" dt="2023-05-25T12:00:26.797" v="596" actId="1076"/>
        <pc:sldMkLst>
          <pc:docMk/>
          <pc:sldMk cId="3480451084" sldId="258"/>
        </pc:sldMkLst>
        <pc:spChg chg="mod">
          <ac:chgData name="白井 達也【鈴鹿】" userId="ac445ecf-fad4-4acb-9b1c-0b71fb8a70e0" providerId="ADAL" clId="{9CB3FDFA-2F1F-4254-B5AD-3BA815BF4158}" dt="2023-05-25T11:51:44.623" v="333"/>
          <ac:spMkLst>
            <pc:docMk/>
            <pc:sldMk cId="3480451084" sldId="258"/>
            <ac:spMk id="2" creationId="{0E9552E5-50D7-4DE1-A697-A6756B71C4D9}"/>
          </ac:spMkLst>
        </pc:spChg>
        <pc:spChg chg="add del mod">
          <ac:chgData name="白井 達也【鈴鹿】" userId="ac445ecf-fad4-4acb-9b1c-0b71fb8a70e0" providerId="ADAL" clId="{9CB3FDFA-2F1F-4254-B5AD-3BA815BF4158}" dt="2023-05-25T11:56:26.867" v="372"/>
          <ac:spMkLst>
            <pc:docMk/>
            <pc:sldMk cId="3480451084" sldId="258"/>
            <ac:spMk id="3" creationId="{2B18A35B-006F-49D8-B0CE-D560546D2829}"/>
          </ac:spMkLst>
        </pc:spChg>
        <pc:spChg chg="add del mod">
          <ac:chgData name="白井 達也【鈴鹿】" userId="ac445ecf-fad4-4acb-9b1c-0b71fb8a70e0" providerId="ADAL" clId="{9CB3FDFA-2F1F-4254-B5AD-3BA815BF4158}" dt="2023-05-25T11:54:33.726" v="360" actId="478"/>
          <ac:spMkLst>
            <pc:docMk/>
            <pc:sldMk cId="3480451084" sldId="258"/>
            <ac:spMk id="5" creationId="{0B1F796E-6813-4F91-9DF7-D791C6B4910A}"/>
          </ac:spMkLst>
        </pc:spChg>
        <pc:spChg chg="add del mod">
          <ac:chgData name="白井 達也【鈴鹿】" userId="ac445ecf-fad4-4acb-9b1c-0b71fb8a70e0" providerId="ADAL" clId="{9CB3FDFA-2F1F-4254-B5AD-3BA815BF4158}" dt="2023-05-25T11:56:26.867" v="372"/>
          <ac:spMkLst>
            <pc:docMk/>
            <pc:sldMk cId="3480451084" sldId="258"/>
            <ac:spMk id="6" creationId="{F0090E2F-1C78-46C6-B81B-D91689251F9F}"/>
          </ac:spMkLst>
        </pc:spChg>
        <pc:spChg chg="add mod">
          <ac:chgData name="白井 達也【鈴鹿】" userId="ac445ecf-fad4-4acb-9b1c-0b71fb8a70e0" providerId="ADAL" clId="{9CB3FDFA-2F1F-4254-B5AD-3BA815BF4158}" dt="2023-05-25T11:59:24.829" v="418" actId="164"/>
          <ac:spMkLst>
            <pc:docMk/>
            <pc:sldMk cId="3480451084" sldId="258"/>
            <ac:spMk id="9" creationId="{3A0753C7-E102-494E-A955-FA23E64B57DF}"/>
          </ac:spMkLst>
        </pc:spChg>
        <pc:spChg chg="add mod">
          <ac:chgData name="白井 達也【鈴鹿】" userId="ac445ecf-fad4-4acb-9b1c-0b71fb8a70e0" providerId="ADAL" clId="{9CB3FDFA-2F1F-4254-B5AD-3BA815BF4158}" dt="2023-05-25T12:00:26.797" v="596" actId="1076"/>
          <ac:spMkLst>
            <pc:docMk/>
            <pc:sldMk cId="3480451084" sldId="258"/>
            <ac:spMk id="11" creationId="{C39580EC-7EBE-4698-9616-10924140318B}"/>
          </ac:spMkLst>
        </pc:spChg>
        <pc:spChg chg="del mod">
          <ac:chgData name="白井 達也【鈴鹿】" userId="ac445ecf-fad4-4acb-9b1c-0b71fb8a70e0" providerId="ADAL" clId="{9CB3FDFA-2F1F-4254-B5AD-3BA815BF4158}" dt="2023-05-25T11:52:10.223" v="349" actId="478"/>
          <ac:spMkLst>
            <pc:docMk/>
            <pc:sldMk cId="3480451084" sldId="258"/>
            <ac:spMk id="26" creationId="{038C8364-430B-4549-B84F-25A1FC202703}"/>
          </ac:spMkLst>
        </pc:spChg>
        <pc:spChg chg="del mod">
          <ac:chgData name="白井 達也【鈴鹿】" userId="ac445ecf-fad4-4acb-9b1c-0b71fb8a70e0" providerId="ADAL" clId="{9CB3FDFA-2F1F-4254-B5AD-3BA815BF4158}" dt="2023-05-25T11:52:10.223" v="349" actId="478"/>
          <ac:spMkLst>
            <pc:docMk/>
            <pc:sldMk cId="3480451084" sldId="258"/>
            <ac:spMk id="27" creationId="{8F687EFC-1B2A-4F1E-AD9E-2EE697417E15}"/>
          </ac:spMkLst>
        </pc:spChg>
        <pc:spChg chg="del mod">
          <ac:chgData name="白井 達也【鈴鹿】" userId="ac445ecf-fad4-4acb-9b1c-0b71fb8a70e0" providerId="ADAL" clId="{9CB3FDFA-2F1F-4254-B5AD-3BA815BF4158}" dt="2023-05-25T11:52:10.223" v="349" actId="478"/>
          <ac:spMkLst>
            <pc:docMk/>
            <pc:sldMk cId="3480451084" sldId="258"/>
            <ac:spMk id="28" creationId="{BB5993CE-FAEA-4498-875B-428EFEE3ABCF}"/>
          </ac:spMkLst>
        </pc:spChg>
        <pc:spChg chg="del mod">
          <ac:chgData name="白井 達也【鈴鹿】" userId="ac445ecf-fad4-4acb-9b1c-0b71fb8a70e0" providerId="ADAL" clId="{9CB3FDFA-2F1F-4254-B5AD-3BA815BF4158}" dt="2023-05-25T11:52:10.223" v="349" actId="478"/>
          <ac:spMkLst>
            <pc:docMk/>
            <pc:sldMk cId="3480451084" sldId="258"/>
            <ac:spMk id="29" creationId="{23BEB6EB-B478-43B4-994B-8BAEACDDCC6B}"/>
          </ac:spMkLst>
        </pc:spChg>
        <pc:spChg chg="mod">
          <ac:chgData name="白井 達也【鈴鹿】" userId="ac445ecf-fad4-4acb-9b1c-0b71fb8a70e0" providerId="ADAL" clId="{9CB3FDFA-2F1F-4254-B5AD-3BA815BF4158}" dt="2023-05-25T11:51:59.597" v="348" actId="403"/>
          <ac:spMkLst>
            <pc:docMk/>
            <pc:sldMk cId="3480451084" sldId="258"/>
            <ac:spMk id="30" creationId="{3124E600-5226-4A20-9882-56CFB1F5DA41}"/>
          </ac:spMkLst>
        </pc:spChg>
        <pc:spChg chg="mod">
          <ac:chgData name="白井 達也【鈴鹿】" userId="ac445ecf-fad4-4acb-9b1c-0b71fb8a70e0" providerId="ADAL" clId="{9CB3FDFA-2F1F-4254-B5AD-3BA815BF4158}" dt="2023-05-25T11:51:59.597" v="348" actId="403"/>
          <ac:spMkLst>
            <pc:docMk/>
            <pc:sldMk cId="3480451084" sldId="258"/>
            <ac:spMk id="31" creationId="{A4A99C2C-B8E6-4A5D-8A95-58D17103AEEF}"/>
          </ac:spMkLst>
        </pc:spChg>
        <pc:spChg chg="mod">
          <ac:chgData name="白井 達也【鈴鹿】" userId="ac445ecf-fad4-4acb-9b1c-0b71fb8a70e0" providerId="ADAL" clId="{9CB3FDFA-2F1F-4254-B5AD-3BA815BF4158}" dt="2023-05-25T11:51:59.597" v="348" actId="403"/>
          <ac:spMkLst>
            <pc:docMk/>
            <pc:sldMk cId="3480451084" sldId="258"/>
            <ac:spMk id="32" creationId="{448D19D0-0F66-4A7B-9EBC-8DDE0CA0266C}"/>
          </ac:spMkLst>
        </pc:spChg>
        <pc:spChg chg="mod">
          <ac:chgData name="白井 達也【鈴鹿】" userId="ac445ecf-fad4-4acb-9b1c-0b71fb8a70e0" providerId="ADAL" clId="{9CB3FDFA-2F1F-4254-B5AD-3BA815BF4158}" dt="2023-05-25T11:51:59.597" v="348" actId="403"/>
          <ac:spMkLst>
            <pc:docMk/>
            <pc:sldMk cId="3480451084" sldId="258"/>
            <ac:spMk id="33" creationId="{981E0612-11CD-4004-A3C1-2BC10457566F}"/>
          </ac:spMkLst>
        </pc:spChg>
        <pc:spChg chg="mod">
          <ac:chgData name="白井 達也【鈴鹿】" userId="ac445ecf-fad4-4acb-9b1c-0b71fb8a70e0" providerId="ADAL" clId="{9CB3FDFA-2F1F-4254-B5AD-3BA815BF4158}" dt="2023-05-25T11:51:59.597" v="348" actId="403"/>
          <ac:spMkLst>
            <pc:docMk/>
            <pc:sldMk cId="3480451084" sldId="258"/>
            <ac:spMk id="34" creationId="{215EAF58-0C27-4965-B39E-019B75F467C8}"/>
          </ac:spMkLst>
        </pc:spChg>
        <pc:spChg chg="mod">
          <ac:chgData name="白井 達也【鈴鹿】" userId="ac445ecf-fad4-4acb-9b1c-0b71fb8a70e0" providerId="ADAL" clId="{9CB3FDFA-2F1F-4254-B5AD-3BA815BF4158}" dt="2023-05-25T11:51:59.597" v="348" actId="403"/>
          <ac:spMkLst>
            <pc:docMk/>
            <pc:sldMk cId="3480451084" sldId="258"/>
            <ac:spMk id="35" creationId="{33521E42-853F-4DAF-AED9-CC188F60EFFC}"/>
          </ac:spMkLst>
        </pc:spChg>
        <pc:spChg chg="mod">
          <ac:chgData name="白井 達也【鈴鹿】" userId="ac445ecf-fad4-4acb-9b1c-0b71fb8a70e0" providerId="ADAL" clId="{9CB3FDFA-2F1F-4254-B5AD-3BA815BF4158}" dt="2023-05-25T11:51:59.597" v="348" actId="403"/>
          <ac:spMkLst>
            <pc:docMk/>
            <pc:sldMk cId="3480451084" sldId="258"/>
            <ac:spMk id="36" creationId="{F0F54E66-6643-40AA-A6ED-5FAA6CC22CC7}"/>
          </ac:spMkLst>
        </pc:spChg>
        <pc:spChg chg="mod">
          <ac:chgData name="白井 達也【鈴鹿】" userId="ac445ecf-fad4-4acb-9b1c-0b71fb8a70e0" providerId="ADAL" clId="{9CB3FDFA-2F1F-4254-B5AD-3BA815BF4158}" dt="2023-05-25T11:51:59.597" v="348" actId="403"/>
          <ac:spMkLst>
            <pc:docMk/>
            <pc:sldMk cId="3480451084" sldId="258"/>
            <ac:spMk id="37" creationId="{BD123E47-63B2-43C1-8181-385BE2BB584F}"/>
          </ac:spMkLst>
        </pc:spChg>
        <pc:spChg chg="mod">
          <ac:chgData name="白井 達也【鈴鹿】" userId="ac445ecf-fad4-4acb-9b1c-0b71fb8a70e0" providerId="ADAL" clId="{9CB3FDFA-2F1F-4254-B5AD-3BA815BF4158}" dt="2023-05-25T11:51:59.597" v="348" actId="403"/>
          <ac:spMkLst>
            <pc:docMk/>
            <pc:sldMk cId="3480451084" sldId="258"/>
            <ac:spMk id="38" creationId="{7F5F5110-EB02-49B7-A1B8-4E0C711F22FC}"/>
          </ac:spMkLst>
        </pc:spChg>
        <pc:spChg chg="mod">
          <ac:chgData name="白井 達也【鈴鹿】" userId="ac445ecf-fad4-4acb-9b1c-0b71fb8a70e0" providerId="ADAL" clId="{9CB3FDFA-2F1F-4254-B5AD-3BA815BF4158}" dt="2023-05-25T11:51:59.597" v="348" actId="403"/>
          <ac:spMkLst>
            <pc:docMk/>
            <pc:sldMk cId="3480451084" sldId="258"/>
            <ac:spMk id="39" creationId="{0933C2AE-D0A7-45D9-A20C-264E8BDAB10E}"/>
          </ac:spMkLst>
        </pc:spChg>
        <pc:spChg chg="mod">
          <ac:chgData name="白井 達也【鈴鹿】" userId="ac445ecf-fad4-4acb-9b1c-0b71fb8a70e0" providerId="ADAL" clId="{9CB3FDFA-2F1F-4254-B5AD-3BA815BF4158}" dt="2023-05-25T11:51:59.597" v="348" actId="403"/>
          <ac:spMkLst>
            <pc:docMk/>
            <pc:sldMk cId="3480451084" sldId="258"/>
            <ac:spMk id="40" creationId="{2D385843-2061-4F5D-859C-6C284F3049C7}"/>
          </ac:spMkLst>
        </pc:spChg>
        <pc:spChg chg="del mod">
          <ac:chgData name="白井 達也【鈴鹿】" userId="ac445ecf-fad4-4acb-9b1c-0b71fb8a70e0" providerId="ADAL" clId="{9CB3FDFA-2F1F-4254-B5AD-3BA815BF4158}" dt="2023-05-25T11:52:10.223" v="349" actId="478"/>
          <ac:spMkLst>
            <pc:docMk/>
            <pc:sldMk cId="3480451084" sldId="258"/>
            <ac:spMk id="41" creationId="{B38C255C-83FE-4D3E-9E24-0B0CAF3CBF27}"/>
          </ac:spMkLst>
        </pc:spChg>
        <pc:spChg chg="del mod">
          <ac:chgData name="白井 達也【鈴鹿】" userId="ac445ecf-fad4-4acb-9b1c-0b71fb8a70e0" providerId="ADAL" clId="{9CB3FDFA-2F1F-4254-B5AD-3BA815BF4158}" dt="2023-05-25T11:52:10.223" v="349" actId="478"/>
          <ac:spMkLst>
            <pc:docMk/>
            <pc:sldMk cId="3480451084" sldId="258"/>
            <ac:spMk id="42" creationId="{2F754FCE-17FB-404D-9328-3841A0173334}"/>
          </ac:spMkLst>
        </pc:spChg>
        <pc:spChg chg="del mod">
          <ac:chgData name="白井 達也【鈴鹿】" userId="ac445ecf-fad4-4acb-9b1c-0b71fb8a70e0" providerId="ADAL" clId="{9CB3FDFA-2F1F-4254-B5AD-3BA815BF4158}" dt="2023-05-25T11:52:10.223" v="349" actId="478"/>
          <ac:spMkLst>
            <pc:docMk/>
            <pc:sldMk cId="3480451084" sldId="258"/>
            <ac:spMk id="43" creationId="{D6B117E4-002B-4B38-A9F5-4180DBA71478}"/>
          </ac:spMkLst>
        </pc:spChg>
        <pc:spChg chg="del mod">
          <ac:chgData name="白井 達也【鈴鹿】" userId="ac445ecf-fad4-4acb-9b1c-0b71fb8a70e0" providerId="ADAL" clId="{9CB3FDFA-2F1F-4254-B5AD-3BA815BF4158}" dt="2023-05-25T11:51:32.130" v="299"/>
          <ac:spMkLst>
            <pc:docMk/>
            <pc:sldMk cId="3480451084" sldId="258"/>
            <ac:spMk id="101" creationId="{65CBBC42-F180-42C4-A553-966B71C8D927}"/>
          </ac:spMkLst>
        </pc:spChg>
        <pc:spChg chg="add mod ord">
          <ac:chgData name="白井 達也【鈴鹿】" userId="ac445ecf-fad4-4acb-9b1c-0b71fb8a70e0" providerId="ADAL" clId="{9CB3FDFA-2F1F-4254-B5AD-3BA815BF4158}" dt="2023-05-25T11:57:18.830" v="385" actId="164"/>
          <ac:spMkLst>
            <pc:docMk/>
            <pc:sldMk cId="3480451084" sldId="258"/>
            <ac:spMk id="108" creationId="{F028B598-06C3-497D-B00E-61B745AAF95A}"/>
          </ac:spMkLst>
        </pc:spChg>
        <pc:spChg chg="mod">
          <ac:chgData name="白井 達也【鈴鹿】" userId="ac445ecf-fad4-4acb-9b1c-0b71fb8a70e0" providerId="ADAL" clId="{9CB3FDFA-2F1F-4254-B5AD-3BA815BF4158}" dt="2023-05-25T11:57:18.830" v="385" actId="164"/>
          <ac:spMkLst>
            <pc:docMk/>
            <pc:sldMk cId="3480451084" sldId="258"/>
            <ac:spMk id="113" creationId="{C1CAC1EA-84CD-4334-A028-AC4180F526C3}"/>
          </ac:spMkLst>
        </pc:spChg>
        <pc:spChg chg="add mod">
          <ac:chgData name="白井 達也【鈴鹿】" userId="ac445ecf-fad4-4acb-9b1c-0b71fb8a70e0" providerId="ADAL" clId="{9CB3FDFA-2F1F-4254-B5AD-3BA815BF4158}" dt="2023-05-25T11:57:29.583" v="388" actId="164"/>
          <ac:spMkLst>
            <pc:docMk/>
            <pc:sldMk cId="3480451084" sldId="258"/>
            <ac:spMk id="116" creationId="{D5787B9C-8234-4FC7-811E-144B9F8B2D64}"/>
          </ac:spMkLst>
        </pc:spChg>
        <pc:spChg chg="del">
          <ac:chgData name="白井 達也【鈴鹿】" userId="ac445ecf-fad4-4acb-9b1c-0b71fb8a70e0" providerId="ADAL" clId="{9CB3FDFA-2F1F-4254-B5AD-3BA815BF4158}" dt="2023-05-25T11:51:32.130" v="299"/>
          <ac:spMkLst>
            <pc:docMk/>
            <pc:sldMk cId="3480451084" sldId="258"/>
            <ac:spMk id="146" creationId="{2399AAED-B8BA-4905-BD36-A6B8DDFA35E6}"/>
          </ac:spMkLst>
        </pc:spChg>
        <pc:spChg chg="del">
          <ac:chgData name="白井 達也【鈴鹿】" userId="ac445ecf-fad4-4acb-9b1c-0b71fb8a70e0" providerId="ADAL" clId="{9CB3FDFA-2F1F-4254-B5AD-3BA815BF4158}" dt="2023-05-25T11:51:32.130" v="299"/>
          <ac:spMkLst>
            <pc:docMk/>
            <pc:sldMk cId="3480451084" sldId="258"/>
            <ac:spMk id="147" creationId="{F7755405-5A38-496D-889B-C4DC96925B97}"/>
          </ac:spMkLst>
        </pc:spChg>
        <pc:spChg chg="add mod">
          <ac:chgData name="白井 達也【鈴鹿】" userId="ac445ecf-fad4-4acb-9b1c-0b71fb8a70e0" providerId="ADAL" clId="{9CB3FDFA-2F1F-4254-B5AD-3BA815BF4158}" dt="2023-05-25T11:59:24.829" v="418" actId="164"/>
          <ac:spMkLst>
            <pc:docMk/>
            <pc:sldMk cId="3480451084" sldId="258"/>
            <ac:spMk id="156" creationId="{E7F2238B-800B-4B84-B0D9-BE223FCD1DA8}"/>
          </ac:spMkLst>
        </pc:spChg>
        <pc:spChg chg="add mod">
          <ac:chgData name="白井 達也【鈴鹿】" userId="ac445ecf-fad4-4acb-9b1c-0b71fb8a70e0" providerId="ADAL" clId="{9CB3FDFA-2F1F-4254-B5AD-3BA815BF4158}" dt="2023-05-25T11:59:24.829" v="418" actId="164"/>
          <ac:spMkLst>
            <pc:docMk/>
            <pc:sldMk cId="3480451084" sldId="258"/>
            <ac:spMk id="157" creationId="{5ED015D1-3457-45B1-959A-C4EBC9F222DF}"/>
          </ac:spMkLst>
        </pc:spChg>
        <pc:grpChg chg="del">
          <ac:chgData name="白井 達也【鈴鹿】" userId="ac445ecf-fad4-4acb-9b1c-0b71fb8a70e0" providerId="ADAL" clId="{9CB3FDFA-2F1F-4254-B5AD-3BA815BF4158}" dt="2023-05-25T11:52:10.223" v="349" actId="478"/>
          <ac:grpSpMkLst>
            <pc:docMk/>
            <pc:sldMk cId="3480451084" sldId="258"/>
            <ac:grpSpMk id="4" creationId="{503C9F60-CDBC-4062-ACFB-0AB412F44906}"/>
          </ac:grpSpMkLst>
        </pc:grpChg>
        <pc:grpChg chg="add mod">
          <ac:chgData name="白井 達也【鈴鹿】" userId="ac445ecf-fad4-4acb-9b1c-0b71fb8a70e0" providerId="ADAL" clId="{9CB3FDFA-2F1F-4254-B5AD-3BA815BF4158}" dt="2023-05-25T11:57:29.583" v="388" actId="164"/>
          <ac:grpSpMkLst>
            <pc:docMk/>
            <pc:sldMk cId="3480451084" sldId="258"/>
            <ac:grpSpMk id="7" creationId="{8F8251C5-EA43-4A84-A85B-AE3C9493FBE4}"/>
          </ac:grpSpMkLst>
        </pc:grpChg>
        <pc:grpChg chg="add mod">
          <ac:chgData name="白井 達也【鈴鹿】" userId="ac445ecf-fad4-4acb-9b1c-0b71fb8a70e0" providerId="ADAL" clId="{9CB3FDFA-2F1F-4254-B5AD-3BA815BF4158}" dt="2023-05-25T11:59:24.829" v="418" actId="164"/>
          <ac:grpSpMkLst>
            <pc:docMk/>
            <pc:sldMk cId="3480451084" sldId="258"/>
            <ac:grpSpMk id="8" creationId="{154647F8-77FA-46A1-BE6B-1BD7BADBDF3D}"/>
          </ac:grpSpMkLst>
        </pc:grpChg>
        <pc:grpChg chg="add mod">
          <ac:chgData name="白井 達也【鈴鹿】" userId="ac445ecf-fad4-4acb-9b1c-0b71fb8a70e0" providerId="ADAL" clId="{9CB3FDFA-2F1F-4254-B5AD-3BA815BF4158}" dt="2023-05-25T11:59:27.173" v="419" actId="1076"/>
          <ac:grpSpMkLst>
            <pc:docMk/>
            <pc:sldMk cId="3480451084" sldId="258"/>
            <ac:grpSpMk id="10" creationId="{ADB42A99-2E36-4808-91C5-5EF21579D578}"/>
          </ac:grpSpMkLst>
        </pc:grpChg>
        <pc:grpChg chg="mod">
          <ac:chgData name="白井 達也【鈴鹿】" userId="ac445ecf-fad4-4acb-9b1c-0b71fb8a70e0" providerId="ADAL" clId="{9CB3FDFA-2F1F-4254-B5AD-3BA815BF4158}" dt="2023-05-25T11:59:24.829" v="418" actId="164"/>
          <ac:grpSpMkLst>
            <pc:docMk/>
            <pc:sldMk cId="3480451084" sldId="258"/>
            <ac:grpSpMk id="55" creationId="{F0C2CF3E-BC36-45FF-A19C-FBABFE8FF7A8}"/>
          </ac:grpSpMkLst>
        </pc:grpChg>
        <pc:grpChg chg="del mod">
          <ac:chgData name="白井 達也【鈴鹿】" userId="ac445ecf-fad4-4acb-9b1c-0b71fb8a70e0" providerId="ADAL" clId="{9CB3FDFA-2F1F-4254-B5AD-3BA815BF4158}" dt="2023-05-25T11:51:32.130" v="299"/>
          <ac:grpSpMkLst>
            <pc:docMk/>
            <pc:sldMk cId="3480451084" sldId="258"/>
            <ac:grpSpMk id="78" creationId="{A7C7C4BC-CF92-4D9F-A909-FEEA886D602F}"/>
          </ac:grpSpMkLst>
        </pc:grpChg>
        <pc:grpChg chg="del mod">
          <ac:chgData name="白井 達也【鈴鹿】" userId="ac445ecf-fad4-4acb-9b1c-0b71fb8a70e0" providerId="ADAL" clId="{9CB3FDFA-2F1F-4254-B5AD-3BA815BF4158}" dt="2023-05-25T11:51:32.130" v="299"/>
          <ac:grpSpMkLst>
            <pc:docMk/>
            <pc:sldMk cId="3480451084" sldId="258"/>
            <ac:grpSpMk id="79" creationId="{5C6BA6A6-F44C-4B9A-B3E5-046C52F1B30E}"/>
          </ac:grpSpMkLst>
        </pc:grpChg>
        <pc:grpChg chg="add mod">
          <ac:chgData name="白井 達也【鈴鹿】" userId="ac445ecf-fad4-4acb-9b1c-0b71fb8a70e0" providerId="ADAL" clId="{9CB3FDFA-2F1F-4254-B5AD-3BA815BF4158}" dt="2023-05-25T11:59:24.829" v="418" actId="164"/>
          <ac:grpSpMkLst>
            <pc:docMk/>
            <pc:sldMk cId="3480451084" sldId="258"/>
            <ac:grpSpMk id="117" creationId="{E9C5296E-2C08-499B-8472-FB055390186D}"/>
          </ac:grpSpMkLst>
        </pc:grpChg>
        <pc:grpChg chg="mod">
          <ac:chgData name="白井 達也【鈴鹿】" userId="ac445ecf-fad4-4acb-9b1c-0b71fb8a70e0" providerId="ADAL" clId="{9CB3FDFA-2F1F-4254-B5AD-3BA815BF4158}" dt="2023-05-25T11:57:39.696" v="391"/>
          <ac:grpSpMkLst>
            <pc:docMk/>
            <pc:sldMk cId="3480451084" sldId="258"/>
            <ac:grpSpMk id="143" creationId="{4D36596D-4F2F-40B7-9571-D1976826982D}"/>
          </ac:grpSpMkLst>
        </pc:grpChg>
        <pc:grpChg chg="del">
          <ac:chgData name="白井 達也【鈴鹿】" userId="ac445ecf-fad4-4acb-9b1c-0b71fb8a70e0" providerId="ADAL" clId="{9CB3FDFA-2F1F-4254-B5AD-3BA815BF4158}" dt="2023-05-25T11:51:32.130" v="299"/>
          <ac:grpSpMkLst>
            <pc:docMk/>
            <pc:sldMk cId="3480451084" sldId="258"/>
            <ac:grpSpMk id="145" creationId="{87AEA8E7-4BE1-49FA-8E83-7B411D0B2D39}"/>
          </ac:grpSpMkLst>
        </pc:grpChg>
        <pc:grpChg chg="add mod">
          <ac:chgData name="白井 達也【鈴鹿】" userId="ac445ecf-fad4-4acb-9b1c-0b71fb8a70e0" providerId="ADAL" clId="{9CB3FDFA-2F1F-4254-B5AD-3BA815BF4158}" dt="2023-05-25T11:59:24.829" v="418" actId="164"/>
          <ac:grpSpMkLst>
            <pc:docMk/>
            <pc:sldMk cId="3480451084" sldId="258"/>
            <ac:grpSpMk id="151" creationId="{B4CC97FF-3BC0-4B21-9DEE-FB60BAC87911}"/>
          </ac:grpSpMkLst>
        </pc:grpChg>
        <pc:grpChg chg="mod">
          <ac:chgData name="白井 達也【鈴鹿】" userId="ac445ecf-fad4-4acb-9b1c-0b71fb8a70e0" providerId="ADAL" clId="{9CB3FDFA-2F1F-4254-B5AD-3BA815BF4158}" dt="2023-05-25T11:57:57.362" v="394"/>
          <ac:grpSpMkLst>
            <pc:docMk/>
            <pc:sldMk cId="3480451084" sldId="258"/>
            <ac:grpSpMk id="152" creationId="{E53E6F02-3114-46BD-B4B8-D3EFB8095645}"/>
          </ac:grpSpMkLst>
        </pc:grpChg>
      </pc:sldChg>
      <pc:sldChg chg="addSp delSp modSp add">
        <pc:chgData name="白井 達也【鈴鹿】" userId="ac445ecf-fad4-4acb-9b1c-0b71fb8a70e0" providerId="ADAL" clId="{9CB3FDFA-2F1F-4254-B5AD-3BA815BF4158}" dt="2023-05-25T12:09:52.401" v="980" actId="113"/>
        <pc:sldMkLst>
          <pc:docMk/>
          <pc:sldMk cId="3369362826" sldId="259"/>
        </pc:sldMkLst>
        <pc:spChg chg="mod">
          <ac:chgData name="白井 達也【鈴鹿】" userId="ac445ecf-fad4-4acb-9b1c-0b71fb8a70e0" providerId="ADAL" clId="{9CB3FDFA-2F1F-4254-B5AD-3BA815BF4158}" dt="2023-05-25T12:01:33.806" v="634"/>
          <ac:spMkLst>
            <pc:docMk/>
            <pc:sldMk cId="3369362826" sldId="259"/>
            <ac:spMk id="2" creationId="{0E9552E5-50D7-4DE1-A697-A6756B71C4D9}"/>
          </ac:spMkLst>
        </pc:spChg>
        <pc:spChg chg="add mod">
          <ac:chgData name="白井 達也【鈴鹿】" userId="ac445ecf-fad4-4acb-9b1c-0b71fb8a70e0" providerId="ADAL" clId="{9CB3FDFA-2F1F-4254-B5AD-3BA815BF4158}" dt="2023-05-25T12:02:46.044" v="648" actId="164"/>
          <ac:spMkLst>
            <pc:docMk/>
            <pc:sldMk cId="3369362826" sldId="259"/>
            <ac:spMk id="3" creationId="{CC8D6D19-E4DC-42DB-883F-10D2F50D1DB4}"/>
          </ac:spMkLst>
        </pc:spChg>
        <pc:spChg chg="del">
          <ac:chgData name="白井 達也【鈴鹿】" userId="ac445ecf-fad4-4acb-9b1c-0b71fb8a70e0" providerId="ADAL" clId="{9CB3FDFA-2F1F-4254-B5AD-3BA815BF4158}" dt="2023-05-25T12:01:12.540" v="598" actId="478"/>
          <ac:spMkLst>
            <pc:docMk/>
            <pc:sldMk cId="3369362826" sldId="259"/>
            <ac:spMk id="11" creationId="{C39580EC-7EBE-4698-9616-10924140318B}"/>
          </ac:spMkLst>
        </pc:spChg>
        <pc:spChg chg="add mod">
          <ac:chgData name="白井 達也【鈴鹿】" userId="ac445ecf-fad4-4acb-9b1c-0b71fb8a70e0" providerId="ADAL" clId="{9CB3FDFA-2F1F-4254-B5AD-3BA815BF4158}" dt="2023-05-25T12:05:27.565" v="683" actId="164"/>
          <ac:spMkLst>
            <pc:docMk/>
            <pc:sldMk cId="3369362826" sldId="259"/>
            <ac:spMk id="12" creationId="{B7F85909-C24F-4772-8D2E-E80FF6FA6312}"/>
          </ac:spMkLst>
        </pc:spChg>
        <pc:spChg chg="add mod">
          <ac:chgData name="白井 達也【鈴鹿】" userId="ac445ecf-fad4-4acb-9b1c-0b71fb8a70e0" providerId="ADAL" clId="{9CB3FDFA-2F1F-4254-B5AD-3BA815BF4158}" dt="2023-05-25T12:04:24.525" v="672" actId="164"/>
          <ac:spMkLst>
            <pc:docMk/>
            <pc:sldMk cId="3369362826" sldId="259"/>
            <ac:spMk id="13" creationId="{64875F72-7C01-49BA-893F-612E92881287}"/>
          </ac:spMkLst>
        </pc:spChg>
        <pc:spChg chg="add mod ord">
          <ac:chgData name="白井 達也【鈴鹿】" userId="ac445ecf-fad4-4acb-9b1c-0b71fb8a70e0" providerId="ADAL" clId="{9CB3FDFA-2F1F-4254-B5AD-3BA815BF4158}" dt="2023-05-25T12:04:47.901" v="677" actId="164"/>
          <ac:spMkLst>
            <pc:docMk/>
            <pc:sldMk cId="3369362826" sldId="259"/>
            <ac:spMk id="14" creationId="{E856562F-13D5-41F6-9812-0B2473C9D122}"/>
          </ac:spMkLst>
        </pc:spChg>
        <pc:spChg chg="add mod ord">
          <ac:chgData name="白井 達也【鈴鹿】" userId="ac445ecf-fad4-4acb-9b1c-0b71fb8a70e0" providerId="ADAL" clId="{9CB3FDFA-2F1F-4254-B5AD-3BA815BF4158}" dt="2023-05-25T12:07:30.284" v="714" actId="164"/>
          <ac:spMkLst>
            <pc:docMk/>
            <pc:sldMk cId="3369362826" sldId="259"/>
            <ac:spMk id="20" creationId="{C7B6C4DF-A935-460F-ADB8-60858AC45BAD}"/>
          </ac:spMkLst>
        </pc:spChg>
        <pc:spChg chg="add mod">
          <ac:chgData name="白井 達也【鈴鹿】" userId="ac445ecf-fad4-4acb-9b1c-0b71fb8a70e0" providerId="ADAL" clId="{9CB3FDFA-2F1F-4254-B5AD-3BA815BF4158}" dt="2023-05-25T12:07:30.284" v="714" actId="164"/>
          <ac:spMkLst>
            <pc:docMk/>
            <pc:sldMk cId="3369362826" sldId="259"/>
            <ac:spMk id="21" creationId="{3AA9786F-B745-49F0-B174-5D466CFAC0C8}"/>
          </ac:spMkLst>
        </pc:spChg>
        <pc:spChg chg="add mod">
          <ac:chgData name="白井 達也【鈴鹿】" userId="ac445ecf-fad4-4acb-9b1c-0b71fb8a70e0" providerId="ADAL" clId="{9CB3FDFA-2F1F-4254-B5AD-3BA815BF4158}" dt="2023-05-25T12:09:52.401" v="980" actId="113"/>
          <ac:spMkLst>
            <pc:docMk/>
            <pc:sldMk cId="3369362826" sldId="259"/>
            <ac:spMk id="23" creationId="{1E926DEC-18F0-478F-8892-5CEB2F5C726B}"/>
          </ac:spMkLst>
        </pc:spChg>
        <pc:spChg chg="add mod">
          <ac:chgData name="白井 達也【鈴鹿】" userId="ac445ecf-fad4-4acb-9b1c-0b71fb8a70e0" providerId="ADAL" clId="{9CB3FDFA-2F1F-4254-B5AD-3BA815BF4158}" dt="2023-05-25T12:05:27.565" v="683" actId="164"/>
          <ac:spMkLst>
            <pc:docMk/>
            <pc:sldMk cId="3369362826" sldId="259"/>
            <ac:spMk id="42" creationId="{2302BAF7-9D8E-4802-B27A-2D5FABEB029E}"/>
          </ac:spMkLst>
        </pc:spChg>
        <pc:spChg chg="add mod">
          <ac:chgData name="白井 達也【鈴鹿】" userId="ac445ecf-fad4-4acb-9b1c-0b71fb8a70e0" providerId="ADAL" clId="{9CB3FDFA-2F1F-4254-B5AD-3BA815BF4158}" dt="2023-05-25T12:05:27.565" v="683" actId="164"/>
          <ac:spMkLst>
            <pc:docMk/>
            <pc:sldMk cId="3369362826" sldId="259"/>
            <ac:spMk id="43" creationId="{B1B32A29-8D96-422E-97A0-8DCD9D4A9887}"/>
          </ac:spMkLst>
        </pc:spChg>
        <pc:spChg chg="add mod">
          <ac:chgData name="白井 達也【鈴鹿】" userId="ac445ecf-fad4-4acb-9b1c-0b71fb8a70e0" providerId="ADAL" clId="{9CB3FDFA-2F1F-4254-B5AD-3BA815BF4158}" dt="2023-05-25T12:04:24.525" v="672" actId="164"/>
          <ac:spMkLst>
            <pc:docMk/>
            <pc:sldMk cId="3369362826" sldId="259"/>
            <ac:spMk id="45" creationId="{29AE5A63-8E19-4505-B0B8-7AA3A808D2E2}"/>
          </ac:spMkLst>
        </pc:spChg>
        <pc:grpChg chg="add mod">
          <ac:chgData name="白井 達也【鈴鹿】" userId="ac445ecf-fad4-4acb-9b1c-0b71fb8a70e0" providerId="ADAL" clId="{9CB3FDFA-2F1F-4254-B5AD-3BA815BF4158}" dt="2023-05-25T12:02:59.126" v="650" actId="1076"/>
          <ac:grpSpMkLst>
            <pc:docMk/>
            <pc:sldMk cId="3369362826" sldId="259"/>
            <ac:grpSpMk id="6" creationId="{90587EFA-3CAC-444E-A417-129CC22155FE}"/>
          </ac:grpSpMkLst>
        </pc:grpChg>
        <pc:grpChg chg="del">
          <ac:chgData name="白井 達也【鈴鹿】" userId="ac445ecf-fad4-4acb-9b1c-0b71fb8a70e0" providerId="ADAL" clId="{9CB3FDFA-2F1F-4254-B5AD-3BA815BF4158}" dt="2023-05-25T12:01:12.540" v="598" actId="478"/>
          <ac:grpSpMkLst>
            <pc:docMk/>
            <pc:sldMk cId="3369362826" sldId="259"/>
            <ac:grpSpMk id="10" creationId="{ADB42A99-2E36-4808-91C5-5EF21579D578}"/>
          </ac:grpSpMkLst>
        </pc:grpChg>
        <pc:grpChg chg="add mod">
          <ac:chgData name="白井 達也【鈴鹿】" userId="ac445ecf-fad4-4acb-9b1c-0b71fb8a70e0" providerId="ADAL" clId="{9CB3FDFA-2F1F-4254-B5AD-3BA815BF4158}" dt="2023-05-25T12:04:47.901" v="677" actId="164"/>
          <ac:grpSpMkLst>
            <pc:docMk/>
            <pc:sldMk cId="3369362826" sldId="259"/>
            <ac:grpSpMk id="15" creationId="{EAEAAE67-6A73-4CAD-9DB5-DCB90402B1E1}"/>
          </ac:grpSpMkLst>
        </pc:grpChg>
        <pc:grpChg chg="add mod">
          <ac:chgData name="白井 達也【鈴鹿】" userId="ac445ecf-fad4-4acb-9b1c-0b71fb8a70e0" providerId="ADAL" clId="{9CB3FDFA-2F1F-4254-B5AD-3BA815BF4158}" dt="2023-05-25T12:05:27.565" v="683" actId="164"/>
          <ac:grpSpMkLst>
            <pc:docMk/>
            <pc:sldMk cId="3369362826" sldId="259"/>
            <ac:grpSpMk id="16" creationId="{DB938F65-83EF-4112-8C2A-7894F7FE77E6}"/>
          </ac:grpSpMkLst>
        </pc:grpChg>
        <pc:grpChg chg="add mod">
          <ac:chgData name="白井 達也【鈴鹿】" userId="ac445ecf-fad4-4acb-9b1c-0b71fb8a70e0" providerId="ADAL" clId="{9CB3FDFA-2F1F-4254-B5AD-3BA815BF4158}" dt="2023-05-25T12:06:39.491" v="700" actId="1076"/>
          <ac:grpSpMkLst>
            <pc:docMk/>
            <pc:sldMk cId="3369362826" sldId="259"/>
            <ac:grpSpMk id="17" creationId="{45D8AB27-6B1B-40E9-8DD8-1C7078E5EA66}"/>
          </ac:grpSpMkLst>
        </pc:grpChg>
        <pc:grpChg chg="add del mod">
          <ac:chgData name="白井 達也【鈴鹿】" userId="ac445ecf-fad4-4acb-9b1c-0b71fb8a70e0" providerId="ADAL" clId="{9CB3FDFA-2F1F-4254-B5AD-3BA815BF4158}" dt="2023-05-25T12:07:43.822" v="719"/>
          <ac:grpSpMkLst>
            <pc:docMk/>
            <pc:sldMk cId="3369362826" sldId="259"/>
            <ac:grpSpMk id="22" creationId="{3CA36AFF-3BB8-4966-844A-21F391F0280E}"/>
          </ac:grpSpMkLst>
        </pc:grpChg>
        <pc:grpChg chg="add mod">
          <ac:chgData name="白井 達也【鈴鹿】" userId="ac445ecf-fad4-4acb-9b1c-0b71fb8a70e0" providerId="ADAL" clId="{9CB3FDFA-2F1F-4254-B5AD-3BA815BF4158}" dt="2023-05-25T12:05:27.565" v="683" actId="164"/>
          <ac:grpSpMkLst>
            <pc:docMk/>
            <pc:sldMk cId="3369362826" sldId="259"/>
            <ac:grpSpMk id="49" creationId="{73B19584-E8EF-49D3-A25F-36FB90E665DE}"/>
          </ac:grpSpMkLst>
        </pc:grpChg>
        <pc:grpChg chg="mod">
          <ac:chgData name="白井 達也【鈴鹿】" userId="ac445ecf-fad4-4acb-9b1c-0b71fb8a70e0" providerId="ADAL" clId="{9CB3FDFA-2F1F-4254-B5AD-3BA815BF4158}" dt="2023-05-25T12:04:57.792" v="679"/>
          <ac:grpSpMkLst>
            <pc:docMk/>
            <pc:sldMk cId="3369362826" sldId="259"/>
            <ac:grpSpMk id="51" creationId="{486BB947-DEF5-44A1-A727-6934B7AF59CB}"/>
          </ac:grpSpMkLst>
        </pc:grpChg>
        <pc:grpChg chg="add mod">
          <ac:chgData name="白井 達也【鈴鹿】" userId="ac445ecf-fad4-4acb-9b1c-0b71fb8a70e0" providerId="ADAL" clId="{9CB3FDFA-2F1F-4254-B5AD-3BA815BF4158}" dt="2023-05-25T12:05:43.988" v="687" actId="1076"/>
          <ac:grpSpMkLst>
            <pc:docMk/>
            <pc:sldMk cId="3369362826" sldId="259"/>
            <ac:grpSpMk id="57" creationId="{A024BA80-9DBD-4F68-8BDC-034877DBE0DF}"/>
          </ac:grpSpMkLst>
        </pc:grpChg>
        <pc:grpChg chg="mod">
          <ac:chgData name="白井 達也【鈴鹿】" userId="ac445ecf-fad4-4acb-9b1c-0b71fb8a70e0" providerId="ADAL" clId="{9CB3FDFA-2F1F-4254-B5AD-3BA815BF4158}" dt="2023-05-25T12:05:35.969" v="685"/>
          <ac:grpSpMkLst>
            <pc:docMk/>
            <pc:sldMk cId="3369362826" sldId="259"/>
            <ac:grpSpMk id="61" creationId="{37DB9B78-ED17-43F4-BB2D-95A724C07624}"/>
          </ac:grpSpMkLst>
        </pc:grpChg>
        <pc:grpChg chg="mod">
          <ac:chgData name="白井 達也【鈴鹿】" userId="ac445ecf-fad4-4acb-9b1c-0b71fb8a70e0" providerId="ADAL" clId="{9CB3FDFA-2F1F-4254-B5AD-3BA815BF4158}" dt="2023-05-25T12:05:35.969" v="685"/>
          <ac:grpSpMkLst>
            <pc:docMk/>
            <pc:sldMk cId="3369362826" sldId="259"/>
            <ac:grpSpMk id="62" creationId="{48336154-D376-4B0D-84FB-4DA2DEE64677}"/>
          </ac:grpSpMkLst>
        </pc:grpChg>
        <pc:grpChg chg="mod">
          <ac:chgData name="白井 達也【鈴鹿】" userId="ac445ecf-fad4-4acb-9b1c-0b71fb8a70e0" providerId="ADAL" clId="{9CB3FDFA-2F1F-4254-B5AD-3BA815BF4158}" dt="2023-05-25T12:05:35.969" v="685"/>
          <ac:grpSpMkLst>
            <pc:docMk/>
            <pc:sldMk cId="3369362826" sldId="259"/>
            <ac:grpSpMk id="64" creationId="{E4FDE49A-0FB0-44A4-AEB7-810E04E4AB53}"/>
          </ac:grpSpMkLst>
        </pc:grpChg>
        <pc:grpChg chg="mod">
          <ac:chgData name="白井 達也【鈴鹿】" userId="ac445ecf-fad4-4acb-9b1c-0b71fb8a70e0" providerId="ADAL" clId="{9CB3FDFA-2F1F-4254-B5AD-3BA815BF4158}" dt="2023-05-25T12:05:35.969" v="685"/>
          <ac:grpSpMkLst>
            <pc:docMk/>
            <pc:sldMk cId="3369362826" sldId="259"/>
            <ac:grpSpMk id="68" creationId="{69A6EB2A-C2E5-4904-8F49-5271F4C3373A}"/>
          </ac:grpSpMkLst>
        </pc:grpChg>
        <pc:grpChg chg="add mod">
          <ac:chgData name="白井 達也【鈴鹿】" userId="ac445ecf-fad4-4acb-9b1c-0b71fb8a70e0" providerId="ADAL" clId="{9CB3FDFA-2F1F-4254-B5AD-3BA815BF4158}" dt="2023-05-25T12:05:49.395" v="689" actId="1076"/>
          <ac:grpSpMkLst>
            <pc:docMk/>
            <pc:sldMk cId="3369362826" sldId="259"/>
            <ac:grpSpMk id="71" creationId="{09507380-EEFF-4137-BF86-D63C0DBBF1F6}"/>
          </ac:grpSpMkLst>
        </pc:grpChg>
        <pc:grpChg chg="mod">
          <ac:chgData name="白井 達也【鈴鹿】" userId="ac445ecf-fad4-4acb-9b1c-0b71fb8a70e0" providerId="ADAL" clId="{9CB3FDFA-2F1F-4254-B5AD-3BA815BF4158}" dt="2023-05-25T12:05:45.169" v="688"/>
          <ac:grpSpMkLst>
            <pc:docMk/>
            <pc:sldMk cId="3369362826" sldId="259"/>
            <ac:grpSpMk id="75" creationId="{8E75BF0D-1B45-43AC-83AA-11F888CEC2E8}"/>
          </ac:grpSpMkLst>
        </pc:grpChg>
        <pc:grpChg chg="mod">
          <ac:chgData name="白井 達也【鈴鹿】" userId="ac445ecf-fad4-4acb-9b1c-0b71fb8a70e0" providerId="ADAL" clId="{9CB3FDFA-2F1F-4254-B5AD-3BA815BF4158}" dt="2023-05-25T12:05:45.169" v="688"/>
          <ac:grpSpMkLst>
            <pc:docMk/>
            <pc:sldMk cId="3369362826" sldId="259"/>
            <ac:grpSpMk id="76" creationId="{B62F52CF-1E43-4CB6-9523-C9E7A812BA23}"/>
          </ac:grpSpMkLst>
        </pc:grpChg>
        <pc:grpChg chg="mod">
          <ac:chgData name="白井 達也【鈴鹿】" userId="ac445ecf-fad4-4acb-9b1c-0b71fb8a70e0" providerId="ADAL" clId="{9CB3FDFA-2F1F-4254-B5AD-3BA815BF4158}" dt="2023-05-25T12:05:45.169" v="688"/>
          <ac:grpSpMkLst>
            <pc:docMk/>
            <pc:sldMk cId="3369362826" sldId="259"/>
            <ac:grpSpMk id="78" creationId="{FC9ADE5D-0033-46BE-8F95-D50765BC6A73}"/>
          </ac:grpSpMkLst>
        </pc:grpChg>
        <pc:grpChg chg="mod">
          <ac:chgData name="白井 達也【鈴鹿】" userId="ac445ecf-fad4-4acb-9b1c-0b71fb8a70e0" providerId="ADAL" clId="{9CB3FDFA-2F1F-4254-B5AD-3BA815BF4158}" dt="2023-05-25T12:05:45.169" v="688"/>
          <ac:grpSpMkLst>
            <pc:docMk/>
            <pc:sldMk cId="3369362826" sldId="259"/>
            <ac:grpSpMk id="82" creationId="{271E37CB-911A-4CDC-8F43-1EA96DAD5661}"/>
          </ac:grpSpMkLst>
        </pc:grpChg>
        <pc:grpChg chg="add mod">
          <ac:chgData name="白井 達也【鈴鹿】" userId="ac445ecf-fad4-4acb-9b1c-0b71fb8a70e0" providerId="ADAL" clId="{9CB3FDFA-2F1F-4254-B5AD-3BA815BF4158}" dt="2023-05-25T12:06:36.364" v="698" actId="1076"/>
          <ac:grpSpMkLst>
            <pc:docMk/>
            <pc:sldMk cId="3369362826" sldId="259"/>
            <ac:grpSpMk id="85" creationId="{70F39CCE-4A0A-4362-A263-22EB4C98E76D}"/>
          </ac:grpSpMkLst>
        </pc:grpChg>
        <pc:grpChg chg="add mod">
          <ac:chgData name="白井 達也【鈴鹿】" userId="ac445ecf-fad4-4acb-9b1c-0b71fb8a70e0" providerId="ADAL" clId="{9CB3FDFA-2F1F-4254-B5AD-3BA815BF4158}" dt="2023-05-25T12:07:58.589" v="723" actId="1076"/>
          <ac:grpSpMkLst>
            <pc:docMk/>
            <pc:sldMk cId="3369362826" sldId="259"/>
            <ac:grpSpMk id="91" creationId="{7AF3FCEB-022D-4CDB-B28B-21247AFFE4C4}"/>
          </ac:grpSpMkLst>
        </pc:grpChg>
        <pc:grpChg chg="add mod">
          <ac:chgData name="白井 達也【鈴鹿】" userId="ac445ecf-fad4-4acb-9b1c-0b71fb8a70e0" providerId="ADAL" clId="{9CB3FDFA-2F1F-4254-B5AD-3BA815BF4158}" dt="2023-05-25T12:07:47.675" v="721" actId="1076"/>
          <ac:grpSpMkLst>
            <pc:docMk/>
            <pc:sldMk cId="3369362826" sldId="259"/>
            <ac:grpSpMk id="94" creationId="{F2AE3304-F570-4CD3-ACCA-809908028EFE}"/>
          </ac:grpSpMkLst>
        </pc:grpChg>
        <pc:cxnChg chg="add mod">
          <ac:chgData name="白井 達也【鈴鹿】" userId="ac445ecf-fad4-4acb-9b1c-0b71fb8a70e0" providerId="ADAL" clId="{9CB3FDFA-2F1F-4254-B5AD-3BA815BF4158}" dt="2023-05-25T12:02:54.005" v="649" actId="1582"/>
          <ac:cxnSpMkLst>
            <pc:docMk/>
            <pc:sldMk cId="3369362826" sldId="259"/>
            <ac:cxnSpMk id="5" creationId="{0214FE3D-113C-414B-8C6D-F04F66558388}"/>
          </ac:cxnSpMkLst>
        </pc:cxnChg>
        <pc:cxnChg chg="add mod">
          <ac:chgData name="白井 達也【鈴鹿】" userId="ac445ecf-fad4-4acb-9b1c-0b71fb8a70e0" providerId="ADAL" clId="{9CB3FDFA-2F1F-4254-B5AD-3BA815BF4158}" dt="2023-05-25T12:06:04.947" v="692" actId="1582"/>
          <ac:cxnSpMkLst>
            <pc:docMk/>
            <pc:sldMk cId="3369362826" sldId="259"/>
            <ac:cxnSpMk id="19" creationId="{9E0CDB00-1D07-4AAC-BD79-80FA0F9746C1}"/>
          </ac:cxnSpMkLst>
        </pc:cxnChg>
      </pc:sldChg>
      <pc:sldChg chg="addSp delSp modSp add">
        <pc:chgData name="白井 達也【鈴鹿】" userId="ac445ecf-fad4-4acb-9b1c-0b71fb8a70e0" providerId="ADAL" clId="{9CB3FDFA-2F1F-4254-B5AD-3BA815BF4158}" dt="2023-05-25T12:35:30.262" v="1567"/>
        <pc:sldMkLst>
          <pc:docMk/>
          <pc:sldMk cId="3707810416" sldId="260"/>
        </pc:sldMkLst>
        <pc:spChg chg="mod">
          <ac:chgData name="白井 達也【鈴鹿】" userId="ac445ecf-fad4-4acb-9b1c-0b71fb8a70e0" providerId="ADAL" clId="{9CB3FDFA-2F1F-4254-B5AD-3BA815BF4158}" dt="2023-05-25T12:12:09.773" v="1034"/>
          <ac:spMkLst>
            <pc:docMk/>
            <pc:sldMk cId="3707810416" sldId="260"/>
            <ac:spMk id="2" creationId="{0E9552E5-50D7-4DE1-A697-A6756B71C4D9}"/>
          </ac:spMkLst>
        </pc:spChg>
        <pc:spChg chg="add mod">
          <ac:chgData name="白井 達也【鈴鹿】" userId="ac445ecf-fad4-4acb-9b1c-0b71fb8a70e0" providerId="ADAL" clId="{9CB3FDFA-2F1F-4254-B5AD-3BA815BF4158}" dt="2023-05-25T12:12:41.940" v="1037" actId="1076"/>
          <ac:spMkLst>
            <pc:docMk/>
            <pc:sldMk cId="3707810416" sldId="260"/>
            <ac:spMk id="4" creationId="{B39A2C6B-7630-43A8-B501-7A2579DE610E}"/>
          </ac:spMkLst>
        </pc:spChg>
        <pc:spChg chg="add mod">
          <ac:chgData name="白井 達也【鈴鹿】" userId="ac445ecf-fad4-4acb-9b1c-0b71fb8a70e0" providerId="ADAL" clId="{9CB3FDFA-2F1F-4254-B5AD-3BA815BF4158}" dt="2023-05-25T12:17:55.273" v="1203" actId="2710"/>
          <ac:spMkLst>
            <pc:docMk/>
            <pc:sldMk cId="3707810416" sldId="260"/>
            <ac:spMk id="9" creationId="{9F53F5F4-EF9C-468B-A095-E6B6ADA171AB}"/>
          </ac:spMkLst>
        </pc:spChg>
        <pc:spChg chg="add mod">
          <ac:chgData name="白井 達也【鈴鹿】" userId="ac445ecf-fad4-4acb-9b1c-0b71fb8a70e0" providerId="ADAL" clId="{9CB3FDFA-2F1F-4254-B5AD-3BA815BF4158}" dt="2023-05-25T12:22:07.579" v="1376" actId="164"/>
          <ac:spMkLst>
            <pc:docMk/>
            <pc:sldMk cId="3707810416" sldId="260"/>
            <ac:spMk id="22" creationId="{2BF4A9C5-D089-4959-AC18-63EA4731F202}"/>
          </ac:spMkLst>
        </pc:spChg>
        <pc:spChg chg="del">
          <ac:chgData name="白井 達也【鈴鹿】" userId="ac445ecf-fad4-4acb-9b1c-0b71fb8a70e0" providerId="ADAL" clId="{9CB3FDFA-2F1F-4254-B5AD-3BA815BF4158}" dt="2023-05-25T12:12:19.023" v="1035" actId="478"/>
          <ac:spMkLst>
            <pc:docMk/>
            <pc:sldMk cId="3707810416" sldId="260"/>
            <ac:spMk id="23" creationId="{1E926DEC-18F0-478F-8892-5CEB2F5C726B}"/>
          </ac:spMkLst>
        </pc:spChg>
        <pc:spChg chg="add mod">
          <ac:chgData name="白井 達也【鈴鹿】" userId="ac445ecf-fad4-4acb-9b1c-0b71fb8a70e0" providerId="ADAL" clId="{9CB3FDFA-2F1F-4254-B5AD-3BA815BF4158}" dt="2023-05-25T12:22:07.579" v="1376" actId="164"/>
          <ac:spMkLst>
            <pc:docMk/>
            <pc:sldMk cId="3707810416" sldId="260"/>
            <ac:spMk id="24" creationId="{4A03895B-5807-4469-BFDC-D9DC4B94D1C9}"/>
          </ac:spMkLst>
        </pc:spChg>
        <pc:spChg chg="add mod">
          <ac:chgData name="白井 達也【鈴鹿】" userId="ac445ecf-fad4-4acb-9b1c-0b71fb8a70e0" providerId="ADAL" clId="{9CB3FDFA-2F1F-4254-B5AD-3BA815BF4158}" dt="2023-05-25T12:24:06.508" v="1397" actId="688"/>
          <ac:spMkLst>
            <pc:docMk/>
            <pc:sldMk cId="3707810416" sldId="260"/>
            <ac:spMk id="26" creationId="{1BB0ED99-1283-4E03-96CF-5CBEA047CA3A}"/>
          </ac:spMkLst>
        </pc:spChg>
        <pc:spChg chg="add mod">
          <ac:chgData name="白井 達也【鈴鹿】" userId="ac445ecf-fad4-4acb-9b1c-0b71fb8a70e0" providerId="ADAL" clId="{9CB3FDFA-2F1F-4254-B5AD-3BA815BF4158}" dt="2023-05-25T12:27:59.095" v="1521" actId="2710"/>
          <ac:spMkLst>
            <pc:docMk/>
            <pc:sldMk cId="3707810416" sldId="260"/>
            <ac:spMk id="30" creationId="{DBFE25D3-654E-4E29-B683-DAB30B99CEBB}"/>
          </ac:spMkLst>
        </pc:spChg>
        <pc:spChg chg="add mod">
          <ac:chgData name="白井 達也【鈴鹿】" userId="ac445ecf-fad4-4acb-9b1c-0b71fb8a70e0" providerId="ADAL" clId="{9CB3FDFA-2F1F-4254-B5AD-3BA815BF4158}" dt="2023-05-25T12:35:30.262" v="1567"/>
          <ac:spMkLst>
            <pc:docMk/>
            <pc:sldMk cId="3707810416" sldId="260"/>
            <ac:spMk id="31" creationId="{3B70BF80-7517-43CF-812A-34111FDFC8D1}"/>
          </ac:spMkLst>
        </pc:spChg>
        <pc:spChg chg="add mod">
          <ac:chgData name="白井 達也【鈴鹿】" userId="ac445ecf-fad4-4acb-9b1c-0b71fb8a70e0" providerId="ADAL" clId="{9CB3FDFA-2F1F-4254-B5AD-3BA815BF4158}" dt="2023-05-25T12:19:28.227" v="1348" actId="1076"/>
          <ac:spMkLst>
            <pc:docMk/>
            <pc:sldMk cId="3707810416" sldId="260"/>
            <ac:spMk id="88" creationId="{A5324E90-3ECC-4EC1-AB57-3AE0D1728F44}"/>
          </ac:spMkLst>
        </pc:spChg>
        <pc:spChg chg="add mod">
          <ac:chgData name="白井 達也【鈴鹿】" userId="ac445ecf-fad4-4acb-9b1c-0b71fb8a70e0" providerId="ADAL" clId="{9CB3FDFA-2F1F-4254-B5AD-3BA815BF4158}" dt="2023-05-25T12:22:54.571" v="1385" actId="164"/>
          <ac:spMkLst>
            <pc:docMk/>
            <pc:sldMk cId="3707810416" sldId="260"/>
            <ac:spMk id="133" creationId="{805FE9AE-1F1E-46A7-8CC8-E3E653ECD178}"/>
          </ac:spMkLst>
        </pc:spChg>
        <pc:spChg chg="add del mod">
          <ac:chgData name="白井 達也【鈴鹿】" userId="ac445ecf-fad4-4acb-9b1c-0b71fb8a70e0" providerId="ADAL" clId="{9CB3FDFA-2F1F-4254-B5AD-3BA815BF4158}" dt="2023-05-25T12:27:00.771" v="1407" actId="478"/>
          <ac:spMkLst>
            <pc:docMk/>
            <pc:sldMk cId="3707810416" sldId="260"/>
            <ac:spMk id="141" creationId="{708EDEC5-52AB-45FB-B7E2-01A77E1F720B}"/>
          </ac:spMkLst>
        </pc:spChg>
        <pc:grpChg chg="del">
          <ac:chgData name="白井 達也【鈴鹿】" userId="ac445ecf-fad4-4acb-9b1c-0b71fb8a70e0" providerId="ADAL" clId="{9CB3FDFA-2F1F-4254-B5AD-3BA815BF4158}" dt="2023-05-25T12:12:19.023" v="1035" actId="478"/>
          <ac:grpSpMkLst>
            <pc:docMk/>
            <pc:sldMk cId="3707810416" sldId="260"/>
            <ac:grpSpMk id="6" creationId="{90587EFA-3CAC-444E-A417-129CC22155FE}"/>
          </ac:grpSpMkLst>
        </pc:grpChg>
        <pc:grpChg chg="add mod">
          <ac:chgData name="白井 達也【鈴鹿】" userId="ac445ecf-fad4-4acb-9b1c-0b71fb8a70e0" providerId="ADAL" clId="{9CB3FDFA-2F1F-4254-B5AD-3BA815BF4158}" dt="2023-05-25T12:17:48.715" v="1201" actId="164"/>
          <ac:grpSpMkLst>
            <pc:docMk/>
            <pc:sldMk cId="3707810416" sldId="260"/>
            <ac:grpSpMk id="20" creationId="{271277DB-C1AF-49B9-A501-6B65FFE9F39A}"/>
          </ac:grpSpMkLst>
        </pc:grpChg>
        <pc:grpChg chg="add del mod">
          <ac:chgData name="白井 達也【鈴鹿】" userId="ac445ecf-fad4-4acb-9b1c-0b71fb8a70e0" providerId="ADAL" clId="{9CB3FDFA-2F1F-4254-B5AD-3BA815BF4158}" dt="2023-05-25T12:21:39.171" v="1368" actId="165"/>
          <ac:grpSpMkLst>
            <pc:docMk/>
            <pc:sldMk cId="3707810416" sldId="260"/>
            <ac:grpSpMk id="21" creationId="{773F531A-1FEB-4894-AE6D-10E1328710DB}"/>
          </ac:grpSpMkLst>
        </pc:grpChg>
        <pc:grpChg chg="add mod topLvl">
          <ac:chgData name="白井 達也【鈴鹿】" userId="ac445ecf-fad4-4acb-9b1c-0b71fb8a70e0" providerId="ADAL" clId="{9CB3FDFA-2F1F-4254-B5AD-3BA815BF4158}" dt="2023-05-25T12:24:32.979" v="1401" actId="338"/>
          <ac:grpSpMkLst>
            <pc:docMk/>
            <pc:sldMk cId="3707810416" sldId="260"/>
            <ac:grpSpMk id="25" creationId="{D3F7E06E-27E8-49CF-85AB-A24735CADFDB}"/>
          </ac:grpSpMkLst>
        </pc:grpChg>
        <pc:grpChg chg="add mod topLvl">
          <ac:chgData name="白井 達也【鈴鹿】" userId="ac445ecf-fad4-4acb-9b1c-0b71fb8a70e0" providerId="ADAL" clId="{9CB3FDFA-2F1F-4254-B5AD-3BA815BF4158}" dt="2023-05-25T12:24:32.979" v="1401" actId="338"/>
          <ac:grpSpMkLst>
            <pc:docMk/>
            <pc:sldMk cId="3707810416" sldId="260"/>
            <ac:grpSpMk id="27" creationId="{946C16DC-45BF-4D6C-8B43-9D43C4D7789A}"/>
          </ac:grpSpMkLst>
        </pc:grpChg>
        <pc:grpChg chg="add del mod">
          <ac:chgData name="白井 達也【鈴鹿】" userId="ac445ecf-fad4-4acb-9b1c-0b71fb8a70e0" providerId="ADAL" clId="{9CB3FDFA-2F1F-4254-B5AD-3BA815BF4158}" dt="2023-05-25T12:24:19.435" v="1399" actId="165"/>
          <ac:grpSpMkLst>
            <pc:docMk/>
            <pc:sldMk cId="3707810416" sldId="260"/>
            <ac:grpSpMk id="28" creationId="{35A48F3B-C687-45A1-80A3-83AB21057754}"/>
          </ac:grpSpMkLst>
        </pc:grpChg>
        <pc:grpChg chg="add mod">
          <ac:chgData name="白井 達也【鈴鹿】" userId="ac445ecf-fad4-4acb-9b1c-0b71fb8a70e0" providerId="ADAL" clId="{9CB3FDFA-2F1F-4254-B5AD-3BA815BF4158}" dt="2023-05-25T12:24:52.657" v="1403" actId="14100"/>
          <ac:grpSpMkLst>
            <pc:docMk/>
            <pc:sldMk cId="3707810416" sldId="260"/>
            <ac:grpSpMk id="29" creationId="{B7FDEE51-833B-41CC-AC71-894181A311A5}"/>
          </ac:grpSpMkLst>
        </pc:grpChg>
        <pc:grpChg chg="del">
          <ac:chgData name="白井 達也【鈴鹿】" userId="ac445ecf-fad4-4acb-9b1c-0b71fb8a70e0" providerId="ADAL" clId="{9CB3FDFA-2F1F-4254-B5AD-3BA815BF4158}" dt="2023-05-25T12:12:19.023" v="1035" actId="478"/>
          <ac:grpSpMkLst>
            <pc:docMk/>
            <pc:sldMk cId="3707810416" sldId="260"/>
            <ac:grpSpMk id="57" creationId="{A024BA80-9DBD-4F68-8BDC-034877DBE0DF}"/>
          </ac:grpSpMkLst>
        </pc:grpChg>
        <pc:grpChg chg="del">
          <ac:chgData name="白井 達也【鈴鹿】" userId="ac445ecf-fad4-4acb-9b1c-0b71fb8a70e0" providerId="ADAL" clId="{9CB3FDFA-2F1F-4254-B5AD-3BA815BF4158}" dt="2023-05-25T12:12:19.023" v="1035" actId="478"/>
          <ac:grpSpMkLst>
            <pc:docMk/>
            <pc:sldMk cId="3707810416" sldId="260"/>
            <ac:grpSpMk id="71" creationId="{09507380-EEFF-4137-BF86-D63C0DBBF1F6}"/>
          </ac:grpSpMkLst>
        </pc:grpChg>
        <pc:grpChg chg="del">
          <ac:chgData name="白井 達也【鈴鹿】" userId="ac445ecf-fad4-4acb-9b1c-0b71fb8a70e0" providerId="ADAL" clId="{9CB3FDFA-2F1F-4254-B5AD-3BA815BF4158}" dt="2023-05-25T12:12:19.023" v="1035" actId="478"/>
          <ac:grpSpMkLst>
            <pc:docMk/>
            <pc:sldMk cId="3707810416" sldId="260"/>
            <ac:grpSpMk id="85" creationId="{70F39CCE-4A0A-4362-A263-22EB4C98E76D}"/>
          </ac:grpSpMkLst>
        </pc:grpChg>
        <pc:grpChg chg="add mod topLvl">
          <ac:chgData name="白井 達也【鈴鹿】" userId="ac445ecf-fad4-4acb-9b1c-0b71fb8a70e0" providerId="ADAL" clId="{9CB3FDFA-2F1F-4254-B5AD-3BA815BF4158}" dt="2023-05-25T12:21:39.171" v="1368" actId="165"/>
          <ac:grpSpMkLst>
            <pc:docMk/>
            <pc:sldMk cId="3707810416" sldId="260"/>
            <ac:grpSpMk id="89" creationId="{B64EE438-C116-4A11-9FB8-2B61FD2912FB}"/>
          </ac:grpSpMkLst>
        </pc:grpChg>
        <pc:grpChg chg="del">
          <ac:chgData name="白井 達也【鈴鹿】" userId="ac445ecf-fad4-4acb-9b1c-0b71fb8a70e0" providerId="ADAL" clId="{9CB3FDFA-2F1F-4254-B5AD-3BA815BF4158}" dt="2023-05-25T12:12:19.023" v="1035" actId="478"/>
          <ac:grpSpMkLst>
            <pc:docMk/>
            <pc:sldMk cId="3707810416" sldId="260"/>
            <ac:grpSpMk id="91" creationId="{7AF3FCEB-022D-4CDB-B28B-21247AFFE4C4}"/>
          </ac:grpSpMkLst>
        </pc:grpChg>
        <pc:grpChg chg="add del mod topLvl">
          <ac:chgData name="白井 達也【鈴鹿】" userId="ac445ecf-fad4-4acb-9b1c-0b71fb8a70e0" providerId="ADAL" clId="{9CB3FDFA-2F1F-4254-B5AD-3BA815BF4158}" dt="2023-05-25T12:21:44.781" v="1370"/>
          <ac:grpSpMkLst>
            <pc:docMk/>
            <pc:sldMk cId="3707810416" sldId="260"/>
            <ac:grpSpMk id="98" creationId="{9E849E15-F83D-4E87-98E1-1764E1F46DFD}"/>
          </ac:grpSpMkLst>
        </pc:grpChg>
        <pc:grpChg chg="add del mod topLvl">
          <ac:chgData name="白井 達也【鈴鹿】" userId="ac445ecf-fad4-4acb-9b1c-0b71fb8a70e0" providerId="ADAL" clId="{9CB3FDFA-2F1F-4254-B5AD-3BA815BF4158}" dt="2023-05-25T12:21:44.781" v="1370"/>
          <ac:grpSpMkLst>
            <pc:docMk/>
            <pc:sldMk cId="3707810416" sldId="260"/>
            <ac:grpSpMk id="112" creationId="{92C7DD36-4EDE-452B-BB38-54CE11ADED01}"/>
          </ac:grpSpMkLst>
        </pc:grpChg>
        <pc:grpChg chg="add mod topLvl">
          <ac:chgData name="白井 達也【鈴鹿】" userId="ac445ecf-fad4-4acb-9b1c-0b71fb8a70e0" providerId="ADAL" clId="{9CB3FDFA-2F1F-4254-B5AD-3BA815BF4158}" dt="2023-05-25T12:21:39.171" v="1368" actId="165"/>
          <ac:grpSpMkLst>
            <pc:docMk/>
            <pc:sldMk cId="3707810416" sldId="260"/>
            <ac:grpSpMk id="127" creationId="{4C672E9F-3345-44CA-8679-96700AE97648}"/>
          </ac:grpSpMkLst>
        </pc:grpChg>
        <pc:grpChg chg="add mod topLvl">
          <ac:chgData name="白井 達也【鈴鹿】" userId="ac445ecf-fad4-4acb-9b1c-0b71fb8a70e0" providerId="ADAL" clId="{9CB3FDFA-2F1F-4254-B5AD-3BA815BF4158}" dt="2023-05-25T12:21:39.171" v="1368" actId="165"/>
          <ac:grpSpMkLst>
            <pc:docMk/>
            <pc:sldMk cId="3707810416" sldId="260"/>
            <ac:grpSpMk id="130" creationId="{C3010CCA-BA0C-412F-8BCF-A5956F9950CC}"/>
          </ac:grpSpMkLst>
        </pc:grpChg>
        <pc:grpChg chg="add mod">
          <ac:chgData name="白井 達也【鈴鹿】" userId="ac445ecf-fad4-4acb-9b1c-0b71fb8a70e0" providerId="ADAL" clId="{9CB3FDFA-2F1F-4254-B5AD-3BA815BF4158}" dt="2023-05-25T12:23:17.667" v="1390" actId="1076"/>
          <ac:grpSpMkLst>
            <pc:docMk/>
            <pc:sldMk cId="3707810416" sldId="260"/>
            <ac:grpSpMk id="134" creationId="{74274493-7528-4380-ACDA-E1D48AF45C7B}"/>
          </ac:grpSpMkLst>
        </pc:grpChg>
        <pc:grpChg chg="mod">
          <ac:chgData name="白井 達也【鈴鹿】" userId="ac445ecf-fad4-4acb-9b1c-0b71fb8a70e0" providerId="ADAL" clId="{9CB3FDFA-2F1F-4254-B5AD-3BA815BF4158}" dt="2023-05-25T12:23:15.455" v="1389"/>
          <ac:grpSpMkLst>
            <pc:docMk/>
            <pc:sldMk cId="3707810416" sldId="260"/>
            <ac:grpSpMk id="135" creationId="{717B1984-CC28-44A8-97F0-886FC7DF3637}"/>
          </ac:grpSpMkLst>
        </pc:grpChg>
        <pc:grpChg chg="mod">
          <ac:chgData name="白井 達也【鈴鹿】" userId="ac445ecf-fad4-4acb-9b1c-0b71fb8a70e0" providerId="ADAL" clId="{9CB3FDFA-2F1F-4254-B5AD-3BA815BF4158}" dt="2023-05-25T12:23:15.455" v="1389"/>
          <ac:grpSpMkLst>
            <pc:docMk/>
            <pc:sldMk cId="3707810416" sldId="260"/>
            <ac:grpSpMk id="136" creationId="{43A14327-CD97-4843-A7A0-8BE056730BDB}"/>
          </ac:grpSpMkLst>
        </pc:grpChg>
        <pc:picChg chg="add mod">
          <ac:chgData name="白井 達也【鈴鹿】" userId="ac445ecf-fad4-4acb-9b1c-0b71fb8a70e0" providerId="ADAL" clId="{9CB3FDFA-2F1F-4254-B5AD-3BA815BF4158}" dt="2023-05-25T12:13:30.059" v="1040" actId="1076"/>
          <ac:picMkLst>
            <pc:docMk/>
            <pc:sldMk cId="3707810416" sldId="260"/>
            <ac:picMk id="8" creationId="{AD204172-C417-4AE2-8DB4-4445E5A927EF}"/>
          </ac:picMkLst>
        </pc:picChg>
        <pc:picChg chg="add mod">
          <ac:chgData name="白井 達也【鈴鹿】" userId="ac445ecf-fad4-4acb-9b1c-0b71fb8a70e0" providerId="ADAL" clId="{9CB3FDFA-2F1F-4254-B5AD-3BA815BF4158}" dt="2023-05-25T12:17:48.715" v="1201" actId="164"/>
          <ac:picMkLst>
            <pc:docMk/>
            <pc:sldMk cId="3707810416" sldId="260"/>
            <ac:picMk id="11" creationId="{1C42C8CC-954F-4214-A751-59869171536D}"/>
          </ac:picMkLst>
        </pc:picChg>
        <pc:picChg chg="add mod">
          <ac:chgData name="白井 達也【鈴鹿】" userId="ac445ecf-fad4-4acb-9b1c-0b71fb8a70e0" providerId="ADAL" clId="{9CB3FDFA-2F1F-4254-B5AD-3BA815BF4158}" dt="2023-05-25T12:17:48.715" v="1201" actId="164"/>
          <ac:picMkLst>
            <pc:docMk/>
            <pc:sldMk cId="3707810416" sldId="260"/>
            <ac:picMk id="18" creationId="{ACCE2907-3B63-4918-B14B-051A7ABF1587}"/>
          </ac:picMkLst>
        </pc:picChg>
        <pc:cxnChg chg="del">
          <ac:chgData name="白井 達也【鈴鹿】" userId="ac445ecf-fad4-4acb-9b1c-0b71fb8a70e0" providerId="ADAL" clId="{9CB3FDFA-2F1F-4254-B5AD-3BA815BF4158}" dt="2023-05-25T12:12:19.023" v="1035" actId="478"/>
          <ac:cxnSpMkLst>
            <pc:docMk/>
            <pc:sldMk cId="3707810416" sldId="260"/>
            <ac:cxnSpMk id="19" creationId="{9E0CDB00-1D07-4AAC-BD79-80FA0F9746C1}"/>
          </ac:cxnSpMkLst>
        </pc:cxnChg>
        <pc:cxnChg chg="add del mod topLvl">
          <ac:chgData name="白井 達也【鈴鹿】" userId="ac445ecf-fad4-4acb-9b1c-0b71fb8a70e0" providerId="ADAL" clId="{9CB3FDFA-2F1F-4254-B5AD-3BA815BF4158}" dt="2023-05-25T12:21:44.781" v="1370"/>
          <ac:cxnSpMkLst>
            <pc:docMk/>
            <pc:sldMk cId="3707810416" sldId="260"/>
            <ac:cxnSpMk id="126" creationId="{817351CF-1339-4452-A918-0F39F9A95DA0}"/>
          </ac:cxnSpMkLst>
        </pc:cxnChg>
      </pc:sldChg>
      <pc:sldChg chg="addSp delSp modSp add">
        <pc:chgData name="白井 達也【鈴鹿】" userId="ac445ecf-fad4-4acb-9b1c-0b71fb8a70e0" providerId="ADAL" clId="{9CB3FDFA-2F1F-4254-B5AD-3BA815BF4158}" dt="2023-05-26T13:01:46.183" v="2046"/>
        <pc:sldMkLst>
          <pc:docMk/>
          <pc:sldMk cId="2831121426" sldId="261"/>
        </pc:sldMkLst>
        <pc:spChg chg="del">
          <ac:chgData name="白井 達也【鈴鹿】" userId="ac445ecf-fad4-4acb-9b1c-0b71fb8a70e0" providerId="ADAL" clId="{9CB3FDFA-2F1F-4254-B5AD-3BA815BF4158}" dt="2023-05-26T12:54:57.863" v="1569" actId="478"/>
          <ac:spMkLst>
            <pc:docMk/>
            <pc:sldMk cId="2831121426" sldId="261"/>
            <ac:spMk id="4" creationId="{B39A2C6B-7630-43A8-B501-7A2579DE610E}"/>
          </ac:spMkLst>
        </pc:spChg>
        <pc:spChg chg="add mod">
          <ac:chgData name="白井 達也【鈴鹿】" userId="ac445ecf-fad4-4acb-9b1c-0b71fb8a70e0" providerId="ADAL" clId="{9CB3FDFA-2F1F-4254-B5AD-3BA815BF4158}" dt="2023-05-26T13:00:46.348" v="1848" actId="1076"/>
          <ac:spMkLst>
            <pc:docMk/>
            <pc:sldMk cId="2831121426" sldId="261"/>
            <ac:spMk id="6" creationId="{38CC9ADD-D4EF-4CAF-91F8-DDC5C445E27C}"/>
          </ac:spMkLst>
        </pc:spChg>
        <pc:spChg chg="add mod">
          <ac:chgData name="白井 達也【鈴鹿】" userId="ac445ecf-fad4-4acb-9b1c-0b71fb8a70e0" providerId="ADAL" clId="{9CB3FDFA-2F1F-4254-B5AD-3BA815BF4158}" dt="2023-05-26T12:56:40.222" v="1632" actId="1076"/>
          <ac:spMkLst>
            <pc:docMk/>
            <pc:sldMk cId="2831121426" sldId="261"/>
            <ac:spMk id="7" creationId="{2474BA33-104B-4289-BD09-D383FF627BF7}"/>
          </ac:spMkLst>
        </pc:spChg>
        <pc:spChg chg="del">
          <ac:chgData name="白井 達也【鈴鹿】" userId="ac445ecf-fad4-4acb-9b1c-0b71fb8a70e0" providerId="ADAL" clId="{9CB3FDFA-2F1F-4254-B5AD-3BA815BF4158}" dt="2023-05-26T12:54:57.863" v="1569" actId="478"/>
          <ac:spMkLst>
            <pc:docMk/>
            <pc:sldMk cId="2831121426" sldId="261"/>
            <ac:spMk id="9" creationId="{9F53F5F4-EF9C-468B-A095-E6B6ADA171AB}"/>
          </ac:spMkLst>
        </pc:spChg>
        <pc:spChg chg="del">
          <ac:chgData name="白井 達也【鈴鹿】" userId="ac445ecf-fad4-4acb-9b1c-0b71fb8a70e0" providerId="ADAL" clId="{9CB3FDFA-2F1F-4254-B5AD-3BA815BF4158}" dt="2023-05-26T12:54:57.863" v="1569" actId="478"/>
          <ac:spMkLst>
            <pc:docMk/>
            <pc:sldMk cId="2831121426" sldId="261"/>
            <ac:spMk id="30" creationId="{DBFE25D3-654E-4E29-B683-DAB30B99CEBB}"/>
          </ac:spMkLst>
        </pc:spChg>
        <pc:spChg chg="del">
          <ac:chgData name="白井 達也【鈴鹿】" userId="ac445ecf-fad4-4acb-9b1c-0b71fb8a70e0" providerId="ADAL" clId="{9CB3FDFA-2F1F-4254-B5AD-3BA815BF4158}" dt="2023-05-26T12:55:00.363" v="1570" actId="478"/>
          <ac:spMkLst>
            <pc:docMk/>
            <pc:sldMk cId="2831121426" sldId="261"/>
            <ac:spMk id="31" creationId="{3B70BF80-7517-43CF-812A-34111FDFC8D1}"/>
          </ac:spMkLst>
        </pc:spChg>
        <pc:spChg chg="add mod">
          <ac:chgData name="白井 達也【鈴鹿】" userId="ac445ecf-fad4-4acb-9b1c-0b71fb8a70e0" providerId="ADAL" clId="{9CB3FDFA-2F1F-4254-B5AD-3BA815BF4158}" dt="2023-05-26T13:00:46.348" v="1848" actId="1076"/>
          <ac:spMkLst>
            <pc:docMk/>
            <pc:sldMk cId="2831121426" sldId="261"/>
            <ac:spMk id="33" creationId="{3423794C-279C-4921-9EF3-83197B22293D}"/>
          </ac:spMkLst>
        </pc:spChg>
        <pc:spChg chg="add mod">
          <ac:chgData name="白井 達也【鈴鹿】" userId="ac445ecf-fad4-4acb-9b1c-0b71fb8a70e0" providerId="ADAL" clId="{9CB3FDFA-2F1F-4254-B5AD-3BA815BF4158}" dt="2023-05-26T13:00:46.348" v="1848" actId="1076"/>
          <ac:spMkLst>
            <pc:docMk/>
            <pc:sldMk cId="2831121426" sldId="261"/>
            <ac:spMk id="34" creationId="{F767C23F-A5DB-4268-84D1-957267DCAA66}"/>
          </ac:spMkLst>
        </pc:spChg>
        <pc:spChg chg="add mod">
          <ac:chgData name="白井 達也【鈴鹿】" userId="ac445ecf-fad4-4acb-9b1c-0b71fb8a70e0" providerId="ADAL" clId="{9CB3FDFA-2F1F-4254-B5AD-3BA815BF4158}" dt="2023-05-26T13:00:46.348" v="1848" actId="1076"/>
          <ac:spMkLst>
            <pc:docMk/>
            <pc:sldMk cId="2831121426" sldId="261"/>
            <ac:spMk id="35" creationId="{F24C8F11-F80C-4625-A1BB-29816A791CBF}"/>
          </ac:spMkLst>
        </pc:spChg>
        <pc:spChg chg="add mod">
          <ac:chgData name="白井 達也【鈴鹿】" userId="ac445ecf-fad4-4acb-9b1c-0b71fb8a70e0" providerId="ADAL" clId="{9CB3FDFA-2F1F-4254-B5AD-3BA815BF4158}" dt="2023-05-26T13:00:46.348" v="1848" actId="1076"/>
          <ac:spMkLst>
            <pc:docMk/>
            <pc:sldMk cId="2831121426" sldId="261"/>
            <ac:spMk id="36" creationId="{A5C48D71-3CA7-4B4E-9357-EFEB8C98F82B}"/>
          </ac:spMkLst>
        </pc:spChg>
        <pc:spChg chg="add mod">
          <ac:chgData name="白井 達也【鈴鹿】" userId="ac445ecf-fad4-4acb-9b1c-0b71fb8a70e0" providerId="ADAL" clId="{9CB3FDFA-2F1F-4254-B5AD-3BA815BF4158}" dt="2023-05-26T13:00:46.348" v="1848" actId="1076"/>
          <ac:spMkLst>
            <pc:docMk/>
            <pc:sldMk cId="2831121426" sldId="261"/>
            <ac:spMk id="37" creationId="{31D15F1A-B911-40F9-A793-70AA01E93914}"/>
          </ac:spMkLst>
        </pc:spChg>
        <pc:spChg chg="add mod">
          <ac:chgData name="白井 達也【鈴鹿】" userId="ac445ecf-fad4-4acb-9b1c-0b71fb8a70e0" providerId="ADAL" clId="{9CB3FDFA-2F1F-4254-B5AD-3BA815BF4158}" dt="2023-05-26T13:01:46.183" v="2046"/>
          <ac:spMkLst>
            <pc:docMk/>
            <pc:sldMk cId="2831121426" sldId="261"/>
            <ac:spMk id="38" creationId="{4406EB95-7DEA-42CE-B2C7-221F279704D3}"/>
          </ac:spMkLst>
        </pc:spChg>
        <pc:spChg chg="del">
          <ac:chgData name="白井 達也【鈴鹿】" userId="ac445ecf-fad4-4acb-9b1c-0b71fb8a70e0" providerId="ADAL" clId="{9CB3FDFA-2F1F-4254-B5AD-3BA815BF4158}" dt="2023-05-26T12:54:57.863" v="1569" actId="478"/>
          <ac:spMkLst>
            <pc:docMk/>
            <pc:sldMk cId="2831121426" sldId="261"/>
            <ac:spMk id="88" creationId="{A5324E90-3ECC-4EC1-AB57-3AE0D1728F44}"/>
          </ac:spMkLst>
        </pc:spChg>
        <pc:grpChg chg="del">
          <ac:chgData name="白井 達也【鈴鹿】" userId="ac445ecf-fad4-4acb-9b1c-0b71fb8a70e0" providerId="ADAL" clId="{9CB3FDFA-2F1F-4254-B5AD-3BA815BF4158}" dt="2023-05-26T12:55:04.807" v="1571" actId="478"/>
          <ac:grpSpMkLst>
            <pc:docMk/>
            <pc:sldMk cId="2831121426" sldId="261"/>
            <ac:grpSpMk id="17" creationId="{45D8AB27-6B1B-40E9-8DD8-1C7078E5EA66}"/>
          </ac:grpSpMkLst>
        </pc:grpChg>
        <pc:grpChg chg="del">
          <ac:chgData name="白井 達也【鈴鹿】" userId="ac445ecf-fad4-4acb-9b1c-0b71fb8a70e0" providerId="ADAL" clId="{9CB3FDFA-2F1F-4254-B5AD-3BA815BF4158}" dt="2023-05-26T12:54:57.863" v="1569" actId="478"/>
          <ac:grpSpMkLst>
            <pc:docMk/>
            <pc:sldMk cId="2831121426" sldId="261"/>
            <ac:grpSpMk id="20" creationId="{271277DB-C1AF-49B9-A501-6B65FFE9F39A}"/>
          </ac:grpSpMkLst>
        </pc:grpChg>
        <pc:grpChg chg="del">
          <ac:chgData name="白井 達也【鈴鹿】" userId="ac445ecf-fad4-4acb-9b1c-0b71fb8a70e0" providerId="ADAL" clId="{9CB3FDFA-2F1F-4254-B5AD-3BA815BF4158}" dt="2023-05-26T12:54:57.863" v="1569" actId="478"/>
          <ac:grpSpMkLst>
            <pc:docMk/>
            <pc:sldMk cId="2831121426" sldId="261"/>
            <ac:grpSpMk id="29" creationId="{B7FDEE51-833B-41CC-AC71-894181A311A5}"/>
          </ac:grpSpMkLst>
        </pc:grpChg>
        <pc:grpChg chg="del">
          <ac:chgData name="白井 達也【鈴鹿】" userId="ac445ecf-fad4-4acb-9b1c-0b71fb8a70e0" providerId="ADAL" clId="{9CB3FDFA-2F1F-4254-B5AD-3BA815BF4158}" dt="2023-05-26T12:54:57.863" v="1569" actId="478"/>
          <ac:grpSpMkLst>
            <pc:docMk/>
            <pc:sldMk cId="2831121426" sldId="261"/>
            <ac:grpSpMk id="89" creationId="{B64EE438-C116-4A11-9FB8-2B61FD2912FB}"/>
          </ac:grpSpMkLst>
        </pc:grpChg>
        <pc:grpChg chg="del">
          <ac:chgData name="白井 達也【鈴鹿】" userId="ac445ecf-fad4-4acb-9b1c-0b71fb8a70e0" providerId="ADAL" clId="{9CB3FDFA-2F1F-4254-B5AD-3BA815BF4158}" dt="2023-05-26T12:55:04.807" v="1571" actId="478"/>
          <ac:grpSpMkLst>
            <pc:docMk/>
            <pc:sldMk cId="2831121426" sldId="261"/>
            <ac:grpSpMk id="94" creationId="{F2AE3304-F570-4CD3-ACCA-809908028EFE}"/>
          </ac:grpSpMkLst>
        </pc:grpChg>
        <pc:grpChg chg="del">
          <ac:chgData name="白井 達也【鈴鹿】" userId="ac445ecf-fad4-4acb-9b1c-0b71fb8a70e0" providerId="ADAL" clId="{9CB3FDFA-2F1F-4254-B5AD-3BA815BF4158}" dt="2023-05-26T12:54:57.863" v="1569" actId="478"/>
          <ac:grpSpMkLst>
            <pc:docMk/>
            <pc:sldMk cId="2831121426" sldId="261"/>
            <ac:grpSpMk id="127" creationId="{4C672E9F-3345-44CA-8679-96700AE97648}"/>
          </ac:grpSpMkLst>
        </pc:grpChg>
        <pc:grpChg chg="del">
          <ac:chgData name="白井 達也【鈴鹿】" userId="ac445ecf-fad4-4acb-9b1c-0b71fb8a70e0" providerId="ADAL" clId="{9CB3FDFA-2F1F-4254-B5AD-3BA815BF4158}" dt="2023-05-26T12:54:57.863" v="1569" actId="478"/>
          <ac:grpSpMkLst>
            <pc:docMk/>
            <pc:sldMk cId="2831121426" sldId="261"/>
            <ac:grpSpMk id="130" creationId="{C3010CCA-BA0C-412F-8BCF-A5956F9950CC}"/>
          </ac:grpSpMkLst>
        </pc:grpChg>
        <pc:grpChg chg="del">
          <ac:chgData name="白井 達也【鈴鹿】" userId="ac445ecf-fad4-4acb-9b1c-0b71fb8a70e0" providerId="ADAL" clId="{9CB3FDFA-2F1F-4254-B5AD-3BA815BF4158}" dt="2023-05-26T12:55:04.807" v="1571" actId="478"/>
          <ac:grpSpMkLst>
            <pc:docMk/>
            <pc:sldMk cId="2831121426" sldId="261"/>
            <ac:grpSpMk id="134" creationId="{74274493-7528-4380-ACDA-E1D48AF45C7B}"/>
          </ac:grpSpMkLst>
        </pc:grpChg>
        <pc:picChg chg="add mod modCrop">
          <ac:chgData name="白井 達也【鈴鹿】" userId="ac445ecf-fad4-4acb-9b1c-0b71fb8a70e0" providerId="ADAL" clId="{9CB3FDFA-2F1F-4254-B5AD-3BA815BF4158}" dt="2023-05-26T13:00:46.348" v="1848" actId="1076"/>
          <ac:picMkLst>
            <pc:docMk/>
            <pc:sldMk cId="2831121426" sldId="261"/>
            <ac:picMk id="5" creationId="{1DCFF2AF-C93D-4975-ABA9-C32067DF4C34}"/>
          </ac:picMkLst>
        </pc:picChg>
        <pc:picChg chg="del">
          <ac:chgData name="白井 達也【鈴鹿】" userId="ac445ecf-fad4-4acb-9b1c-0b71fb8a70e0" providerId="ADAL" clId="{9CB3FDFA-2F1F-4254-B5AD-3BA815BF4158}" dt="2023-05-26T12:54:57.863" v="1569" actId="478"/>
          <ac:picMkLst>
            <pc:docMk/>
            <pc:sldMk cId="2831121426" sldId="261"/>
            <ac:picMk id="8" creationId="{AD204172-C417-4AE2-8DB4-4445E5A927EF}"/>
          </ac:picMkLst>
        </pc:picChg>
        <pc:cxnChg chg="add mod">
          <ac:chgData name="白井 達也【鈴鹿】" userId="ac445ecf-fad4-4acb-9b1c-0b71fb8a70e0" providerId="ADAL" clId="{9CB3FDFA-2F1F-4254-B5AD-3BA815BF4158}" dt="2023-05-26T13:00:46.348" v="1848" actId="1076"/>
          <ac:cxnSpMkLst>
            <pc:docMk/>
            <pc:sldMk cId="2831121426" sldId="261"/>
            <ac:cxnSpMk id="19" creationId="{0C0168AA-76C2-4967-AF80-3CDE49666FB6}"/>
          </ac:cxnSpMkLst>
        </pc:cxnChg>
        <pc:cxnChg chg="add mod">
          <ac:chgData name="白井 達也【鈴鹿】" userId="ac445ecf-fad4-4acb-9b1c-0b71fb8a70e0" providerId="ADAL" clId="{9CB3FDFA-2F1F-4254-B5AD-3BA815BF4158}" dt="2023-05-26T13:00:46.348" v="1848" actId="1076"/>
          <ac:cxnSpMkLst>
            <pc:docMk/>
            <pc:sldMk cId="2831121426" sldId="261"/>
            <ac:cxnSpMk id="23" creationId="{162CC7B5-578B-465E-A9E5-F9010FE81203}"/>
          </ac:cxnSpMkLst>
        </pc:cxnChg>
      </pc:sldChg>
      <pc:sldChg chg="addSp delSp modSp add">
        <pc:chgData name="白井 達也【鈴鹿】" userId="ac445ecf-fad4-4acb-9b1c-0b71fb8a70e0" providerId="ADAL" clId="{9CB3FDFA-2F1F-4254-B5AD-3BA815BF4158}" dt="2023-05-26T13:06:03.210" v="2361" actId="1076"/>
        <pc:sldMkLst>
          <pc:docMk/>
          <pc:sldMk cId="1380364337" sldId="262"/>
        </pc:sldMkLst>
        <pc:spChg chg="mod">
          <ac:chgData name="白井 達也【鈴鹿】" userId="ac445ecf-fad4-4acb-9b1c-0b71fb8a70e0" providerId="ADAL" clId="{9CB3FDFA-2F1F-4254-B5AD-3BA815BF4158}" dt="2023-05-26T13:02:31.382" v="2062"/>
          <ac:spMkLst>
            <pc:docMk/>
            <pc:sldMk cId="1380364337" sldId="262"/>
            <ac:spMk id="6" creationId="{38CC9ADD-D4EF-4CAF-91F8-DDC5C445E27C}"/>
          </ac:spMkLst>
        </pc:spChg>
        <pc:spChg chg="del">
          <ac:chgData name="白井 達也【鈴鹿】" userId="ac445ecf-fad4-4acb-9b1c-0b71fb8a70e0" providerId="ADAL" clId="{9CB3FDFA-2F1F-4254-B5AD-3BA815BF4158}" dt="2023-05-26T13:02:38.212" v="2063" actId="478"/>
          <ac:spMkLst>
            <pc:docMk/>
            <pc:sldMk cId="1380364337" sldId="262"/>
            <ac:spMk id="7" creationId="{2474BA33-104B-4289-BD09-D383FF627BF7}"/>
          </ac:spMkLst>
        </pc:spChg>
        <pc:spChg chg="add mod">
          <ac:chgData name="白井 達也【鈴鹿】" userId="ac445ecf-fad4-4acb-9b1c-0b71fb8a70e0" providerId="ADAL" clId="{9CB3FDFA-2F1F-4254-B5AD-3BA815BF4158}" dt="2023-05-26T13:04:32.611" v="2151" actId="1076"/>
          <ac:spMkLst>
            <pc:docMk/>
            <pc:sldMk cId="1380364337" sldId="262"/>
            <ac:spMk id="20" creationId="{ED5AF375-AFE3-4352-B27F-474BABE2C92E}"/>
          </ac:spMkLst>
        </pc:spChg>
        <pc:spChg chg="add mod">
          <ac:chgData name="白井 達也【鈴鹿】" userId="ac445ecf-fad4-4acb-9b1c-0b71fb8a70e0" providerId="ADAL" clId="{9CB3FDFA-2F1F-4254-B5AD-3BA815BF4158}" dt="2023-05-26T13:06:03.210" v="2361" actId="1076"/>
          <ac:spMkLst>
            <pc:docMk/>
            <pc:sldMk cId="1380364337" sldId="262"/>
            <ac:spMk id="21" creationId="{CAA0522F-8B76-4D43-A63D-131D0CC6939E}"/>
          </ac:spMkLst>
        </pc:spChg>
        <pc:spChg chg="mod">
          <ac:chgData name="白井 達也【鈴鹿】" userId="ac445ecf-fad4-4acb-9b1c-0b71fb8a70e0" providerId="ADAL" clId="{9CB3FDFA-2F1F-4254-B5AD-3BA815BF4158}" dt="2023-05-26T13:03:05.395" v="2071" actId="1076"/>
          <ac:spMkLst>
            <pc:docMk/>
            <pc:sldMk cId="1380364337" sldId="262"/>
            <ac:spMk id="33" creationId="{3423794C-279C-4921-9EF3-83197B22293D}"/>
          </ac:spMkLst>
        </pc:spChg>
        <pc:spChg chg="mod">
          <ac:chgData name="白井 達也【鈴鹿】" userId="ac445ecf-fad4-4acb-9b1c-0b71fb8a70e0" providerId="ADAL" clId="{9CB3FDFA-2F1F-4254-B5AD-3BA815BF4158}" dt="2023-05-26T13:04:22.756" v="2149" actId="1076"/>
          <ac:spMkLst>
            <pc:docMk/>
            <pc:sldMk cId="1380364337" sldId="262"/>
            <ac:spMk id="34" creationId="{F767C23F-A5DB-4268-84D1-957267DCAA66}"/>
          </ac:spMkLst>
        </pc:spChg>
        <pc:spChg chg="del mod">
          <ac:chgData name="白井 達也【鈴鹿】" userId="ac445ecf-fad4-4acb-9b1c-0b71fb8a70e0" providerId="ADAL" clId="{9CB3FDFA-2F1F-4254-B5AD-3BA815BF4158}" dt="2023-05-26T13:02:49.732" v="2066" actId="478"/>
          <ac:spMkLst>
            <pc:docMk/>
            <pc:sldMk cId="1380364337" sldId="262"/>
            <ac:spMk id="35" creationId="{F24C8F11-F80C-4625-A1BB-29816A791CBF}"/>
          </ac:spMkLst>
        </pc:spChg>
        <pc:spChg chg="mod">
          <ac:chgData name="白井 達也【鈴鹿】" userId="ac445ecf-fad4-4acb-9b1c-0b71fb8a70e0" providerId="ADAL" clId="{9CB3FDFA-2F1F-4254-B5AD-3BA815BF4158}" dt="2023-05-26T13:03:05.395" v="2071" actId="1076"/>
          <ac:spMkLst>
            <pc:docMk/>
            <pc:sldMk cId="1380364337" sldId="262"/>
            <ac:spMk id="36" creationId="{A5C48D71-3CA7-4B4E-9357-EFEB8C98F82B}"/>
          </ac:spMkLst>
        </pc:spChg>
        <pc:spChg chg="mod">
          <ac:chgData name="白井 達也【鈴鹿】" userId="ac445ecf-fad4-4acb-9b1c-0b71fb8a70e0" providerId="ADAL" clId="{9CB3FDFA-2F1F-4254-B5AD-3BA815BF4158}" dt="2023-05-26T13:04:40.649" v="2152" actId="207"/>
          <ac:spMkLst>
            <pc:docMk/>
            <pc:sldMk cId="1380364337" sldId="262"/>
            <ac:spMk id="37" creationId="{31D15F1A-B911-40F9-A793-70AA01E93914}"/>
          </ac:spMkLst>
        </pc:spChg>
        <pc:spChg chg="del">
          <ac:chgData name="白井 達也【鈴鹿】" userId="ac445ecf-fad4-4acb-9b1c-0b71fb8a70e0" providerId="ADAL" clId="{9CB3FDFA-2F1F-4254-B5AD-3BA815BF4158}" dt="2023-05-26T13:02:40.404" v="2064" actId="478"/>
          <ac:spMkLst>
            <pc:docMk/>
            <pc:sldMk cId="1380364337" sldId="262"/>
            <ac:spMk id="38" creationId="{4406EB95-7DEA-42CE-B2C7-221F279704D3}"/>
          </ac:spMkLst>
        </pc:spChg>
        <pc:picChg chg="mod">
          <ac:chgData name="白井 達也【鈴鹿】" userId="ac445ecf-fad4-4acb-9b1c-0b71fb8a70e0" providerId="ADAL" clId="{9CB3FDFA-2F1F-4254-B5AD-3BA815BF4158}" dt="2023-05-26T13:04:04.068" v="2130" actId="1076"/>
          <ac:picMkLst>
            <pc:docMk/>
            <pc:sldMk cId="1380364337" sldId="262"/>
            <ac:picMk id="5" creationId="{1DCFF2AF-C93D-4975-ABA9-C32067DF4C34}"/>
          </ac:picMkLst>
        </pc:picChg>
        <pc:cxnChg chg="mod">
          <ac:chgData name="白井 達也【鈴鹿】" userId="ac445ecf-fad4-4acb-9b1c-0b71fb8a70e0" providerId="ADAL" clId="{9CB3FDFA-2F1F-4254-B5AD-3BA815BF4158}" dt="2023-05-26T13:03:24.267" v="2074" actId="14100"/>
          <ac:cxnSpMkLst>
            <pc:docMk/>
            <pc:sldMk cId="1380364337" sldId="262"/>
            <ac:cxnSpMk id="19" creationId="{0C0168AA-76C2-4967-AF80-3CDE49666FB6}"/>
          </ac:cxnSpMkLst>
        </pc:cxnChg>
        <pc:cxnChg chg="mod">
          <ac:chgData name="白井 達也【鈴鹿】" userId="ac445ecf-fad4-4acb-9b1c-0b71fb8a70e0" providerId="ADAL" clId="{9CB3FDFA-2F1F-4254-B5AD-3BA815BF4158}" dt="2023-05-26T13:04:08.356" v="2131" actId="14100"/>
          <ac:cxnSpMkLst>
            <pc:docMk/>
            <pc:sldMk cId="1380364337" sldId="262"/>
            <ac:cxnSpMk id="23" creationId="{162CC7B5-578B-465E-A9E5-F9010FE81203}"/>
          </ac:cxnSpMkLst>
        </pc:cxnChg>
      </pc:sldChg>
      <pc:sldChg chg="addSp delSp modSp add">
        <pc:chgData name="白井 達也【鈴鹿】" userId="ac445ecf-fad4-4acb-9b1c-0b71fb8a70e0" providerId="ADAL" clId="{9CB3FDFA-2F1F-4254-B5AD-3BA815BF4158}" dt="2023-05-26T13:57:49.068" v="3418" actId="1076"/>
        <pc:sldMkLst>
          <pc:docMk/>
          <pc:sldMk cId="2360968631" sldId="263"/>
        </pc:sldMkLst>
        <pc:spChg chg="mod">
          <ac:chgData name="白井 達也【鈴鹿】" userId="ac445ecf-fad4-4acb-9b1c-0b71fb8a70e0" providerId="ADAL" clId="{9CB3FDFA-2F1F-4254-B5AD-3BA815BF4158}" dt="2023-05-26T13:48:14.316" v="2432"/>
          <ac:spMkLst>
            <pc:docMk/>
            <pc:sldMk cId="2360968631" sldId="263"/>
            <ac:spMk id="2" creationId="{0E9552E5-50D7-4DE1-A697-A6756B71C4D9}"/>
          </ac:spMkLst>
        </pc:spChg>
        <pc:spChg chg="add mod">
          <ac:chgData name="白井 達也【鈴鹿】" userId="ac445ecf-fad4-4acb-9b1c-0b71fb8a70e0" providerId="ADAL" clId="{9CB3FDFA-2F1F-4254-B5AD-3BA815BF4158}" dt="2023-05-26T13:49:14.877" v="2562"/>
          <ac:spMkLst>
            <pc:docMk/>
            <pc:sldMk cId="2360968631" sldId="263"/>
            <ac:spMk id="3" creationId="{915A1F77-4FF5-4EEF-BDBF-67FAF35E3201}"/>
          </ac:spMkLst>
        </pc:spChg>
        <pc:spChg chg="add mod topLvl">
          <ac:chgData name="白井 達也【鈴鹿】" userId="ac445ecf-fad4-4acb-9b1c-0b71fb8a70e0" providerId="ADAL" clId="{9CB3FDFA-2F1F-4254-B5AD-3BA815BF4158}" dt="2023-05-26T13:52:27.984" v="2727" actId="165"/>
          <ac:spMkLst>
            <pc:docMk/>
            <pc:sldMk cId="2360968631" sldId="263"/>
            <ac:spMk id="4" creationId="{4E069EE1-1609-4471-8257-8EB294B92276}"/>
          </ac:spMkLst>
        </pc:spChg>
        <pc:spChg chg="del">
          <ac:chgData name="白井 達也【鈴鹿】" userId="ac445ecf-fad4-4acb-9b1c-0b71fb8a70e0" providerId="ADAL" clId="{9CB3FDFA-2F1F-4254-B5AD-3BA815BF4158}" dt="2023-05-26T13:48:20.732" v="2433" actId="478"/>
          <ac:spMkLst>
            <pc:docMk/>
            <pc:sldMk cId="2360968631" sldId="263"/>
            <ac:spMk id="6" creationId="{38CC9ADD-D4EF-4CAF-91F8-DDC5C445E27C}"/>
          </ac:spMkLst>
        </pc:spChg>
        <pc:spChg chg="add mod topLvl">
          <ac:chgData name="白井 達也【鈴鹿】" userId="ac445ecf-fad4-4acb-9b1c-0b71fb8a70e0" providerId="ADAL" clId="{9CB3FDFA-2F1F-4254-B5AD-3BA815BF4158}" dt="2023-05-26T13:54:08.043" v="2747" actId="164"/>
          <ac:spMkLst>
            <pc:docMk/>
            <pc:sldMk cId="2360968631" sldId="263"/>
            <ac:spMk id="7" creationId="{917B200D-AFCA-4271-ABE6-8BEE1C7AD988}"/>
          </ac:spMkLst>
        </pc:spChg>
        <pc:spChg chg="add mod">
          <ac:chgData name="白井 達也【鈴鹿】" userId="ac445ecf-fad4-4acb-9b1c-0b71fb8a70e0" providerId="ADAL" clId="{9CB3FDFA-2F1F-4254-B5AD-3BA815BF4158}" dt="2023-05-26T13:57:49.068" v="3418" actId="1076"/>
          <ac:spMkLst>
            <pc:docMk/>
            <pc:sldMk cId="2360968631" sldId="263"/>
            <ac:spMk id="8" creationId="{E10D4BDB-2D42-4B9D-859D-F7C692069DB9}"/>
          </ac:spMkLst>
        </pc:spChg>
        <pc:spChg chg="add mod topLvl">
          <ac:chgData name="白井 達也【鈴鹿】" userId="ac445ecf-fad4-4acb-9b1c-0b71fb8a70e0" providerId="ADAL" clId="{9CB3FDFA-2F1F-4254-B5AD-3BA815BF4158}" dt="2023-05-26T13:54:08.043" v="2747" actId="164"/>
          <ac:spMkLst>
            <pc:docMk/>
            <pc:sldMk cId="2360968631" sldId="263"/>
            <ac:spMk id="9" creationId="{78B4A478-394A-42FD-9045-AFA02D2C591C}"/>
          </ac:spMkLst>
        </pc:spChg>
        <pc:spChg chg="add del mod topLvl">
          <ac:chgData name="白井 達也【鈴鹿】" userId="ac445ecf-fad4-4acb-9b1c-0b71fb8a70e0" providerId="ADAL" clId="{9CB3FDFA-2F1F-4254-B5AD-3BA815BF4158}" dt="2023-05-26T13:52:32.285" v="2728"/>
          <ac:spMkLst>
            <pc:docMk/>
            <pc:sldMk cId="2360968631" sldId="263"/>
            <ac:spMk id="16" creationId="{BE874BC7-8532-4422-87DA-2A0C688F61D6}"/>
          </ac:spMkLst>
        </pc:spChg>
        <pc:spChg chg="del">
          <ac:chgData name="白井 達也【鈴鹿】" userId="ac445ecf-fad4-4acb-9b1c-0b71fb8a70e0" providerId="ADAL" clId="{9CB3FDFA-2F1F-4254-B5AD-3BA815BF4158}" dt="2023-05-26T13:48:20.732" v="2433" actId="478"/>
          <ac:spMkLst>
            <pc:docMk/>
            <pc:sldMk cId="2360968631" sldId="263"/>
            <ac:spMk id="20" creationId="{ED5AF375-AFE3-4352-B27F-474BABE2C92E}"/>
          </ac:spMkLst>
        </pc:spChg>
        <pc:spChg chg="del">
          <ac:chgData name="白井 達也【鈴鹿】" userId="ac445ecf-fad4-4acb-9b1c-0b71fb8a70e0" providerId="ADAL" clId="{9CB3FDFA-2F1F-4254-B5AD-3BA815BF4158}" dt="2023-05-26T13:48:20.732" v="2433" actId="478"/>
          <ac:spMkLst>
            <pc:docMk/>
            <pc:sldMk cId="2360968631" sldId="263"/>
            <ac:spMk id="21" creationId="{CAA0522F-8B76-4D43-A63D-131D0CC6939E}"/>
          </ac:spMkLst>
        </pc:spChg>
        <pc:spChg chg="add mod topLvl">
          <ac:chgData name="白井 達也【鈴鹿】" userId="ac445ecf-fad4-4acb-9b1c-0b71fb8a70e0" providerId="ADAL" clId="{9CB3FDFA-2F1F-4254-B5AD-3BA815BF4158}" dt="2023-05-26T13:54:08.043" v="2747" actId="164"/>
          <ac:spMkLst>
            <pc:docMk/>
            <pc:sldMk cId="2360968631" sldId="263"/>
            <ac:spMk id="22" creationId="{46AD9BAA-91F4-4195-B934-6964E12B3D2B}"/>
          </ac:spMkLst>
        </pc:spChg>
        <pc:spChg chg="add del mod topLvl">
          <ac:chgData name="白井 達也【鈴鹿】" userId="ac445ecf-fad4-4acb-9b1c-0b71fb8a70e0" providerId="ADAL" clId="{9CB3FDFA-2F1F-4254-B5AD-3BA815BF4158}" dt="2023-05-26T13:52:32.285" v="2728"/>
          <ac:spMkLst>
            <pc:docMk/>
            <pc:sldMk cId="2360968631" sldId="263"/>
            <ac:spMk id="24" creationId="{9E5BC966-7E0E-49D2-BA9D-6424185D526D}"/>
          </ac:spMkLst>
        </pc:spChg>
        <pc:spChg chg="add del mod topLvl">
          <ac:chgData name="白井 達也【鈴鹿】" userId="ac445ecf-fad4-4acb-9b1c-0b71fb8a70e0" providerId="ADAL" clId="{9CB3FDFA-2F1F-4254-B5AD-3BA815BF4158}" dt="2023-05-26T13:52:32.285" v="2728"/>
          <ac:spMkLst>
            <pc:docMk/>
            <pc:sldMk cId="2360968631" sldId="263"/>
            <ac:spMk id="25" creationId="{22C3F2FF-87F8-4BE0-BEFD-C1A07FF7E5C7}"/>
          </ac:spMkLst>
        </pc:spChg>
        <pc:spChg chg="mod topLvl">
          <ac:chgData name="白井 達也【鈴鹿】" userId="ac445ecf-fad4-4acb-9b1c-0b71fb8a70e0" providerId="ADAL" clId="{9CB3FDFA-2F1F-4254-B5AD-3BA815BF4158}" dt="2023-05-26T13:52:27.984" v="2727" actId="165"/>
          <ac:spMkLst>
            <pc:docMk/>
            <pc:sldMk cId="2360968631" sldId="263"/>
            <ac:spMk id="27" creationId="{011B781F-E515-4FCC-853A-034896E5381D}"/>
          </ac:spMkLst>
        </pc:spChg>
        <pc:spChg chg="del mod topLvl">
          <ac:chgData name="白井 達也【鈴鹿】" userId="ac445ecf-fad4-4acb-9b1c-0b71fb8a70e0" providerId="ADAL" clId="{9CB3FDFA-2F1F-4254-B5AD-3BA815BF4158}" dt="2023-05-26T13:52:46.650" v="2730" actId="478"/>
          <ac:spMkLst>
            <pc:docMk/>
            <pc:sldMk cId="2360968631" sldId="263"/>
            <ac:spMk id="28" creationId="{887AB2D8-47E2-487D-A0D4-E4A1C28FC3DC}"/>
          </ac:spMkLst>
        </pc:spChg>
        <pc:spChg chg="mod topLvl">
          <ac:chgData name="白井 達也【鈴鹿】" userId="ac445ecf-fad4-4acb-9b1c-0b71fb8a70e0" providerId="ADAL" clId="{9CB3FDFA-2F1F-4254-B5AD-3BA815BF4158}" dt="2023-05-26T13:53:18.219" v="2736" actId="164"/>
          <ac:spMkLst>
            <pc:docMk/>
            <pc:sldMk cId="2360968631" sldId="263"/>
            <ac:spMk id="29" creationId="{0C3661C8-9034-4457-8FCA-2179D9ECB8F5}"/>
          </ac:spMkLst>
        </pc:spChg>
        <pc:spChg chg="del mod topLvl">
          <ac:chgData name="白井 達也【鈴鹿】" userId="ac445ecf-fad4-4acb-9b1c-0b71fb8a70e0" providerId="ADAL" clId="{9CB3FDFA-2F1F-4254-B5AD-3BA815BF4158}" dt="2023-05-26T13:52:46.650" v="2730" actId="478"/>
          <ac:spMkLst>
            <pc:docMk/>
            <pc:sldMk cId="2360968631" sldId="263"/>
            <ac:spMk id="30" creationId="{784E5C5A-C8A6-4E4C-B6E7-B2E507545D89}"/>
          </ac:spMkLst>
        </pc:spChg>
        <pc:spChg chg="del mod topLvl">
          <ac:chgData name="白井 達也【鈴鹿】" userId="ac445ecf-fad4-4acb-9b1c-0b71fb8a70e0" providerId="ADAL" clId="{9CB3FDFA-2F1F-4254-B5AD-3BA815BF4158}" dt="2023-05-26T13:52:46.650" v="2730" actId="478"/>
          <ac:spMkLst>
            <pc:docMk/>
            <pc:sldMk cId="2360968631" sldId="263"/>
            <ac:spMk id="31" creationId="{91B78340-6C38-436E-BEB3-146BDCCA13C4}"/>
          </ac:spMkLst>
        </pc:spChg>
        <pc:spChg chg="mod topLvl">
          <ac:chgData name="白井 達也【鈴鹿】" userId="ac445ecf-fad4-4acb-9b1c-0b71fb8a70e0" providerId="ADAL" clId="{9CB3FDFA-2F1F-4254-B5AD-3BA815BF4158}" dt="2023-05-26T13:53:18.219" v="2736" actId="164"/>
          <ac:spMkLst>
            <pc:docMk/>
            <pc:sldMk cId="2360968631" sldId="263"/>
            <ac:spMk id="32" creationId="{6AA51FAE-BABE-41DE-8493-3CFDF73288D2}"/>
          </ac:spMkLst>
        </pc:spChg>
        <pc:spChg chg="del">
          <ac:chgData name="白井 達也【鈴鹿】" userId="ac445ecf-fad4-4acb-9b1c-0b71fb8a70e0" providerId="ADAL" clId="{9CB3FDFA-2F1F-4254-B5AD-3BA815BF4158}" dt="2023-05-26T13:48:24.255" v="2434" actId="478"/>
          <ac:spMkLst>
            <pc:docMk/>
            <pc:sldMk cId="2360968631" sldId="263"/>
            <ac:spMk id="33" creationId="{3423794C-279C-4921-9EF3-83197B22293D}"/>
          </ac:spMkLst>
        </pc:spChg>
        <pc:spChg chg="del">
          <ac:chgData name="白井 達也【鈴鹿】" userId="ac445ecf-fad4-4acb-9b1c-0b71fb8a70e0" providerId="ADAL" clId="{9CB3FDFA-2F1F-4254-B5AD-3BA815BF4158}" dt="2023-05-26T13:48:20.732" v="2433" actId="478"/>
          <ac:spMkLst>
            <pc:docMk/>
            <pc:sldMk cId="2360968631" sldId="263"/>
            <ac:spMk id="34" creationId="{F767C23F-A5DB-4268-84D1-957267DCAA66}"/>
          </ac:spMkLst>
        </pc:spChg>
        <pc:spChg chg="mod topLvl">
          <ac:chgData name="白井 達也【鈴鹿】" userId="ac445ecf-fad4-4acb-9b1c-0b71fb8a70e0" providerId="ADAL" clId="{9CB3FDFA-2F1F-4254-B5AD-3BA815BF4158}" dt="2023-05-26T13:53:18.219" v="2736" actId="164"/>
          <ac:spMkLst>
            <pc:docMk/>
            <pc:sldMk cId="2360968631" sldId="263"/>
            <ac:spMk id="35" creationId="{F79998EB-F5AF-42FF-87B5-707CAFDC6EE2}"/>
          </ac:spMkLst>
        </pc:spChg>
        <pc:spChg chg="del">
          <ac:chgData name="白井 達也【鈴鹿】" userId="ac445ecf-fad4-4acb-9b1c-0b71fb8a70e0" providerId="ADAL" clId="{9CB3FDFA-2F1F-4254-B5AD-3BA815BF4158}" dt="2023-05-26T13:48:20.732" v="2433" actId="478"/>
          <ac:spMkLst>
            <pc:docMk/>
            <pc:sldMk cId="2360968631" sldId="263"/>
            <ac:spMk id="36" creationId="{A5C48D71-3CA7-4B4E-9357-EFEB8C98F82B}"/>
          </ac:spMkLst>
        </pc:spChg>
        <pc:spChg chg="del">
          <ac:chgData name="白井 達也【鈴鹿】" userId="ac445ecf-fad4-4acb-9b1c-0b71fb8a70e0" providerId="ADAL" clId="{9CB3FDFA-2F1F-4254-B5AD-3BA815BF4158}" dt="2023-05-26T13:48:20.732" v="2433" actId="478"/>
          <ac:spMkLst>
            <pc:docMk/>
            <pc:sldMk cId="2360968631" sldId="263"/>
            <ac:spMk id="37" creationId="{31D15F1A-B911-40F9-A793-70AA01E93914}"/>
          </ac:spMkLst>
        </pc:spChg>
        <pc:spChg chg="add mod">
          <ac:chgData name="白井 達也【鈴鹿】" userId="ac445ecf-fad4-4acb-9b1c-0b71fb8a70e0" providerId="ADAL" clId="{9CB3FDFA-2F1F-4254-B5AD-3BA815BF4158}" dt="2023-05-26T13:54:08.043" v="2747" actId="164"/>
          <ac:spMkLst>
            <pc:docMk/>
            <pc:sldMk cId="2360968631" sldId="263"/>
            <ac:spMk id="38" creationId="{C3F0B42B-1943-4D74-A86F-F72DE5CCFC2B}"/>
          </ac:spMkLst>
        </pc:spChg>
        <pc:spChg chg="add mod">
          <ac:chgData name="白井 達也【鈴鹿】" userId="ac445ecf-fad4-4acb-9b1c-0b71fb8a70e0" providerId="ADAL" clId="{9CB3FDFA-2F1F-4254-B5AD-3BA815BF4158}" dt="2023-05-26T13:53:18.219" v="2736" actId="164"/>
          <ac:spMkLst>
            <pc:docMk/>
            <pc:sldMk cId="2360968631" sldId="263"/>
            <ac:spMk id="39" creationId="{762C7196-C40D-420D-8517-A4E7EDADF2C5}"/>
          </ac:spMkLst>
        </pc:spChg>
        <pc:spChg chg="add del mod">
          <ac:chgData name="白井 達也【鈴鹿】" userId="ac445ecf-fad4-4acb-9b1c-0b71fb8a70e0" providerId="ADAL" clId="{9CB3FDFA-2F1F-4254-B5AD-3BA815BF4158}" dt="2023-05-26T13:55:05.495" v="2766" actId="478"/>
          <ac:spMkLst>
            <pc:docMk/>
            <pc:sldMk cId="2360968631" sldId="263"/>
            <ac:spMk id="65" creationId="{895FFFFA-0201-47FA-83F8-7E2EF660ECA6}"/>
          </ac:spMkLst>
        </pc:spChg>
        <pc:grpChg chg="add del mod topLvl">
          <ac:chgData name="白井 達也【鈴鹿】" userId="ac445ecf-fad4-4acb-9b1c-0b71fb8a70e0" providerId="ADAL" clId="{9CB3FDFA-2F1F-4254-B5AD-3BA815BF4158}" dt="2023-05-26T13:52:27.984" v="2727" actId="165"/>
          <ac:grpSpMkLst>
            <pc:docMk/>
            <pc:sldMk cId="2360968631" sldId="263"/>
            <ac:grpSpMk id="10" creationId="{318F4F74-B46F-4F49-8124-059CEB88F1BF}"/>
          </ac:grpSpMkLst>
        </pc:grpChg>
        <pc:grpChg chg="add del mod">
          <ac:chgData name="白井 達也【鈴鹿】" userId="ac445ecf-fad4-4acb-9b1c-0b71fb8a70e0" providerId="ADAL" clId="{9CB3FDFA-2F1F-4254-B5AD-3BA815BF4158}" dt="2023-05-26T13:52:11.592" v="2723" actId="165"/>
          <ac:grpSpMkLst>
            <pc:docMk/>
            <pc:sldMk cId="2360968631" sldId="263"/>
            <ac:grpSpMk id="11" creationId="{686600FF-20DF-45DA-BD24-213C31648EAF}"/>
          </ac:grpSpMkLst>
        </pc:grpChg>
        <pc:grpChg chg="add mod">
          <ac:chgData name="白井 達也【鈴鹿】" userId="ac445ecf-fad4-4acb-9b1c-0b71fb8a70e0" providerId="ADAL" clId="{9CB3FDFA-2F1F-4254-B5AD-3BA815BF4158}" dt="2023-05-26T13:53:38.971" v="2740" actId="1076"/>
          <ac:grpSpMkLst>
            <pc:docMk/>
            <pc:sldMk cId="2360968631" sldId="263"/>
            <ac:grpSpMk id="12" creationId="{6ED16EE3-835A-4389-B3DC-69B8BA34691A}"/>
          </ac:grpSpMkLst>
        </pc:grpChg>
        <pc:grpChg chg="add mod">
          <ac:chgData name="白井 達也【鈴鹿】" userId="ac445ecf-fad4-4acb-9b1c-0b71fb8a70e0" providerId="ADAL" clId="{9CB3FDFA-2F1F-4254-B5AD-3BA815BF4158}" dt="2023-05-26T13:54:32.227" v="2755" actId="1076"/>
          <ac:grpSpMkLst>
            <pc:docMk/>
            <pc:sldMk cId="2360968631" sldId="263"/>
            <ac:grpSpMk id="13" creationId="{BEC27CC2-EEA4-4BBE-961F-B96F8230C7E1}"/>
          </ac:grpSpMkLst>
        </pc:grpChg>
        <pc:grpChg chg="add del mod topLvl">
          <ac:chgData name="白井 達也【鈴鹿】" userId="ac445ecf-fad4-4acb-9b1c-0b71fb8a70e0" providerId="ADAL" clId="{9CB3FDFA-2F1F-4254-B5AD-3BA815BF4158}" dt="2023-05-26T13:52:27.984" v="2727" actId="165"/>
          <ac:grpSpMkLst>
            <pc:docMk/>
            <pc:sldMk cId="2360968631" sldId="263"/>
            <ac:grpSpMk id="26" creationId="{12B97D4B-8A17-47BB-8653-2AE8EDAC836D}"/>
          </ac:grpSpMkLst>
        </pc:grpChg>
        <pc:grpChg chg="add mod">
          <ac:chgData name="白井 達也【鈴鹿】" userId="ac445ecf-fad4-4acb-9b1c-0b71fb8a70e0" providerId="ADAL" clId="{9CB3FDFA-2F1F-4254-B5AD-3BA815BF4158}" dt="2023-05-26T13:53:44.090" v="2741" actId="1076"/>
          <ac:grpSpMkLst>
            <pc:docMk/>
            <pc:sldMk cId="2360968631" sldId="263"/>
            <ac:grpSpMk id="40" creationId="{516B46D9-CC30-4275-BD75-8307421A79BB}"/>
          </ac:grpSpMkLst>
        </pc:grpChg>
        <pc:grpChg chg="add mod">
          <ac:chgData name="白井 達也【鈴鹿】" userId="ac445ecf-fad4-4acb-9b1c-0b71fb8a70e0" providerId="ADAL" clId="{9CB3FDFA-2F1F-4254-B5AD-3BA815BF4158}" dt="2023-05-26T13:53:49.987" v="2743" actId="1076"/>
          <ac:grpSpMkLst>
            <pc:docMk/>
            <pc:sldMk cId="2360968631" sldId="263"/>
            <ac:grpSpMk id="45" creationId="{95922B74-0305-43A8-AAD2-514A71EB16E0}"/>
          </ac:grpSpMkLst>
        </pc:grpChg>
        <pc:grpChg chg="add del mod">
          <ac:chgData name="白井 達也【鈴鹿】" userId="ac445ecf-fad4-4acb-9b1c-0b71fb8a70e0" providerId="ADAL" clId="{9CB3FDFA-2F1F-4254-B5AD-3BA815BF4158}" dt="2023-05-26T13:54:09.692" v="2749"/>
          <ac:grpSpMkLst>
            <pc:docMk/>
            <pc:sldMk cId="2360968631" sldId="263"/>
            <ac:grpSpMk id="50" creationId="{F565E168-384A-4EC6-94A2-BB1661C1730A}"/>
          </ac:grpSpMkLst>
        </pc:grpChg>
        <pc:grpChg chg="add mod">
          <ac:chgData name="白井 達也【鈴鹿】" userId="ac445ecf-fad4-4acb-9b1c-0b71fb8a70e0" providerId="ADAL" clId="{9CB3FDFA-2F1F-4254-B5AD-3BA815BF4158}" dt="2023-05-26T13:54:43.363" v="2757" actId="1076"/>
          <ac:grpSpMkLst>
            <pc:docMk/>
            <pc:sldMk cId="2360968631" sldId="263"/>
            <ac:grpSpMk id="55" creationId="{B4F74888-5995-43B2-B29B-1B67CF1C7872}"/>
          </ac:grpSpMkLst>
        </pc:grpChg>
        <pc:grpChg chg="add mod">
          <ac:chgData name="白井 達也【鈴鹿】" userId="ac445ecf-fad4-4acb-9b1c-0b71fb8a70e0" providerId="ADAL" clId="{9CB3FDFA-2F1F-4254-B5AD-3BA815BF4158}" dt="2023-05-26T13:54:38.290" v="2756" actId="1076"/>
          <ac:grpSpMkLst>
            <pc:docMk/>
            <pc:sldMk cId="2360968631" sldId="263"/>
            <ac:grpSpMk id="60" creationId="{64C5CF43-CFC6-4FD8-8632-191522E3D6FE}"/>
          </ac:grpSpMkLst>
        </pc:grpChg>
        <pc:picChg chg="del">
          <ac:chgData name="白井 達也【鈴鹿】" userId="ac445ecf-fad4-4acb-9b1c-0b71fb8a70e0" providerId="ADAL" clId="{9CB3FDFA-2F1F-4254-B5AD-3BA815BF4158}" dt="2023-05-26T13:48:20.732" v="2433" actId="478"/>
          <ac:picMkLst>
            <pc:docMk/>
            <pc:sldMk cId="2360968631" sldId="263"/>
            <ac:picMk id="5" creationId="{1DCFF2AF-C93D-4975-ABA9-C32067DF4C34}"/>
          </ac:picMkLst>
        </pc:picChg>
        <pc:cxnChg chg="add mod">
          <ac:chgData name="白井 達也【鈴鹿】" userId="ac445ecf-fad4-4acb-9b1c-0b71fb8a70e0" providerId="ADAL" clId="{9CB3FDFA-2F1F-4254-B5AD-3BA815BF4158}" dt="2023-05-26T13:54:49.905" v="2758" actId="11529"/>
          <ac:cxnSpMkLst>
            <pc:docMk/>
            <pc:sldMk cId="2360968631" sldId="263"/>
            <ac:cxnSpMk id="15" creationId="{45FF5F02-1620-4E68-B26A-C2C293A362FE}"/>
          </ac:cxnSpMkLst>
        </pc:cxnChg>
        <pc:cxnChg chg="add mod">
          <ac:chgData name="白井 達也【鈴鹿】" userId="ac445ecf-fad4-4acb-9b1c-0b71fb8a70e0" providerId="ADAL" clId="{9CB3FDFA-2F1F-4254-B5AD-3BA815BF4158}" dt="2023-05-26T13:54:55.179" v="2759" actId="11529"/>
          <ac:cxnSpMkLst>
            <pc:docMk/>
            <pc:sldMk cId="2360968631" sldId="263"/>
            <ac:cxnSpMk id="18" creationId="{69303F36-229E-4C85-9363-AB0B65CE2E89}"/>
          </ac:cxnSpMkLst>
        </pc:cxnChg>
        <pc:cxnChg chg="del">
          <ac:chgData name="白井 達也【鈴鹿】" userId="ac445ecf-fad4-4acb-9b1c-0b71fb8a70e0" providerId="ADAL" clId="{9CB3FDFA-2F1F-4254-B5AD-3BA815BF4158}" dt="2023-05-26T13:48:20.732" v="2433" actId="478"/>
          <ac:cxnSpMkLst>
            <pc:docMk/>
            <pc:sldMk cId="2360968631" sldId="263"/>
            <ac:cxnSpMk id="19" creationId="{0C0168AA-76C2-4967-AF80-3CDE49666FB6}"/>
          </ac:cxnSpMkLst>
        </pc:cxnChg>
        <pc:cxnChg chg="del">
          <ac:chgData name="白井 達也【鈴鹿】" userId="ac445ecf-fad4-4acb-9b1c-0b71fb8a70e0" providerId="ADAL" clId="{9CB3FDFA-2F1F-4254-B5AD-3BA815BF4158}" dt="2023-05-26T13:48:20.732" v="2433" actId="478"/>
          <ac:cxnSpMkLst>
            <pc:docMk/>
            <pc:sldMk cId="2360968631" sldId="263"/>
            <ac:cxnSpMk id="23" creationId="{162CC7B5-578B-465E-A9E5-F9010FE81203}"/>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3003630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841101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3158852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433812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3234139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1535339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3747892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3032134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3040392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4279266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3181F1E-3D6F-4BB9-9C53-298BFFCDC22E}" type="datetimeFigureOut">
              <a:rPr kumimoji="1" lang="ja-JP" altLang="en-US" smtClean="0"/>
              <a:t>2023/5/26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797726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181F1E-3D6F-4BB9-9C53-298BFFCDC22E}" type="datetimeFigureOut">
              <a:rPr kumimoji="1" lang="ja-JP" altLang="en-US" smtClean="0"/>
              <a:t>2023/5/26</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CFF0D9-C639-4414-B320-79C040C47025}" type="slidenum">
              <a:rPr kumimoji="1" lang="ja-JP" altLang="en-US" smtClean="0"/>
              <a:t>‹#›</a:t>
            </a:fld>
            <a:endParaRPr kumimoji="1" lang="ja-JP" altLang="en-US"/>
          </a:p>
        </p:txBody>
      </p:sp>
    </p:spTree>
    <p:extLst>
      <p:ext uri="{BB962C8B-B14F-4D97-AF65-F5344CB8AC3E}">
        <p14:creationId xmlns:p14="http://schemas.microsoft.com/office/powerpoint/2010/main" val="1504768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velbon.com/" TargetMode="External"/><Relationship Id="rId1" Type="http://schemas.openxmlformats.org/officeDocument/2006/relationships/slideLayout" Target="../slideLayouts/slideLayout6.xml"/><Relationship Id="rId6" Type="http://schemas.openxmlformats.org/officeDocument/2006/relationships/hyperlink" Target="https://www.monotaro.com/p/4224/3713/?t.q=unc1%2F4%20%83%7B%83%8B%83g" TargetMode="External"/><Relationship Id="rId5" Type="http://schemas.openxmlformats.org/officeDocument/2006/relationships/image" Target="../media/image3.png"/><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hyperlink" Target="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グループ化 54">
            <a:extLst>
              <a:ext uri="{FF2B5EF4-FFF2-40B4-BE49-F238E27FC236}">
                <a16:creationId xmlns:a16="http://schemas.microsoft.com/office/drawing/2014/main" id="{F0C2CF3E-BC36-45FF-A19C-FBABFE8FF7A8}"/>
              </a:ext>
            </a:extLst>
          </p:cNvPr>
          <p:cNvGrpSpPr/>
          <p:nvPr/>
        </p:nvGrpSpPr>
        <p:grpSpPr>
          <a:xfrm>
            <a:off x="8639385" y="158749"/>
            <a:ext cx="1053146" cy="2548962"/>
            <a:chOff x="4429335" y="463549"/>
            <a:chExt cx="1053146" cy="2548962"/>
          </a:xfrm>
        </p:grpSpPr>
        <p:grpSp>
          <p:nvGrpSpPr>
            <p:cNvPr id="54" name="グループ化 53">
              <a:extLst>
                <a:ext uri="{FF2B5EF4-FFF2-40B4-BE49-F238E27FC236}">
                  <a16:creationId xmlns:a16="http://schemas.microsoft.com/office/drawing/2014/main" id="{7196B0C7-7E7F-46DD-BC1E-EAB324149A2A}"/>
                </a:ext>
              </a:extLst>
            </p:cNvPr>
            <p:cNvGrpSpPr/>
            <p:nvPr/>
          </p:nvGrpSpPr>
          <p:grpSpPr>
            <a:xfrm>
              <a:off x="4429335" y="463549"/>
              <a:ext cx="1053146" cy="1153312"/>
              <a:chOff x="4429335" y="463549"/>
              <a:chExt cx="1053146" cy="1153312"/>
            </a:xfrm>
          </p:grpSpPr>
          <p:sp>
            <p:nvSpPr>
              <p:cNvPr id="26" name="テキスト ボックス 25">
                <a:extLst>
                  <a:ext uri="{FF2B5EF4-FFF2-40B4-BE49-F238E27FC236}">
                    <a16:creationId xmlns:a16="http://schemas.microsoft.com/office/drawing/2014/main" id="{038C8364-430B-4549-B84F-25A1FC202703}"/>
                  </a:ext>
                </a:extLst>
              </p:cNvPr>
              <p:cNvSpPr txBox="1"/>
              <p:nvPr/>
            </p:nvSpPr>
            <p:spPr>
              <a:xfrm>
                <a:off x="4429335" y="463549"/>
                <a:ext cx="325730" cy="261610"/>
              </a:xfrm>
              <a:prstGeom prst="rect">
                <a:avLst/>
              </a:prstGeom>
              <a:noFill/>
            </p:spPr>
            <p:txBody>
              <a:bodyPr wrap="none" rtlCol="0">
                <a:spAutoFit/>
              </a:bodyPr>
              <a:lstStyle/>
              <a:p>
                <a:r>
                  <a:rPr kumimoji="1" lang="en-US" altLang="ja-JP" sz="1100" dirty="0"/>
                  <a:t>LA</a:t>
                </a:r>
                <a:endParaRPr kumimoji="1" lang="ja-JP" altLang="en-US" sz="1100" dirty="0"/>
              </a:p>
            </p:txBody>
          </p:sp>
          <p:sp>
            <p:nvSpPr>
              <p:cNvPr id="27" name="テキスト ボックス 26">
                <a:extLst>
                  <a:ext uri="{FF2B5EF4-FFF2-40B4-BE49-F238E27FC236}">
                    <a16:creationId xmlns:a16="http://schemas.microsoft.com/office/drawing/2014/main" id="{8F687EFC-1B2A-4F1E-AD9E-2EE697417E15}"/>
                  </a:ext>
                </a:extLst>
              </p:cNvPr>
              <p:cNvSpPr txBox="1"/>
              <p:nvPr/>
            </p:nvSpPr>
            <p:spPr>
              <a:xfrm>
                <a:off x="5139117" y="463549"/>
                <a:ext cx="343364" cy="261610"/>
              </a:xfrm>
              <a:prstGeom prst="rect">
                <a:avLst/>
              </a:prstGeom>
              <a:noFill/>
            </p:spPr>
            <p:txBody>
              <a:bodyPr wrap="none" rtlCol="0">
                <a:spAutoFit/>
              </a:bodyPr>
              <a:lstStyle/>
              <a:p>
                <a:r>
                  <a:rPr kumimoji="1" lang="en-US" altLang="ja-JP" sz="1100" dirty="0"/>
                  <a:t>RA</a:t>
                </a:r>
                <a:endParaRPr kumimoji="1" lang="ja-JP" altLang="en-US" sz="1100" dirty="0"/>
              </a:p>
            </p:txBody>
          </p:sp>
          <p:sp>
            <p:nvSpPr>
              <p:cNvPr id="33" name="正方形/長方形 32">
                <a:extLst>
                  <a:ext uri="{FF2B5EF4-FFF2-40B4-BE49-F238E27FC236}">
                    <a16:creationId xmlns:a16="http://schemas.microsoft.com/office/drawing/2014/main" id="{981E0612-11CD-4004-A3C1-2BC10457566F}"/>
                  </a:ext>
                </a:extLst>
              </p:cNvPr>
              <p:cNvSpPr/>
              <p:nvPr/>
            </p:nvSpPr>
            <p:spPr>
              <a:xfrm>
                <a:off x="4529565" y="756110"/>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4" name="正方形/長方形 33">
                <a:extLst>
                  <a:ext uri="{FF2B5EF4-FFF2-40B4-BE49-F238E27FC236}">
                    <a16:creationId xmlns:a16="http://schemas.microsoft.com/office/drawing/2014/main" id="{215EAF58-0C27-4965-B39E-019B75F467C8}"/>
                  </a:ext>
                </a:extLst>
              </p:cNvPr>
              <p:cNvSpPr/>
              <p:nvPr/>
            </p:nvSpPr>
            <p:spPr>
              <a:xfrm>
                <a:off x="4529565" y="1173137"/>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6" name="正方形/長方形 35">
                <a:extLst>
                  <a:ext uri="{FF2B5EF4-FFF2-40B4-BE49-F238E27FC236}">
                    <a16:creationId xmlns:a16="http://schemas.microsoft.com/office/drawing/2014/main" id="{F0F54E66-6643-40AA-A6ED-5FAA6CC22CC7}"/>
                  </a:ext>
                </a:extLst>
              </p:cNvPr>
              <p:cNvSpPr/>
              <p:nvPr/>
            </p:nvSpPr>
            <p:spPr>
              <a:xfrm>
                <a:off x="5248164" y="120303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9" name="正方形/長方形 38">
                <a:extLst>
                  <a:ext uri="{FF2B5EF4-FFF2-40B4-BE49-F238E27FC236}">
                    <a16:creationId xmlns:a16="http://schemas.microsoft.com/office/drawing/2014/main" id="{0933C2AE-D0A7-45D9-A20C-264E8BDAB10E}"/>
                  </a:ext>
                </a:extLst>
              </p:cNvPr>
              <p:cNvSpPr/>
              <p:nvPr/>
            </p:nvSpPr>
            <p:spPr>
              <a:xfrm>
                <a:off x="5248164" y="75911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0" name="正方形/長方形 29">
                <a:extLst>
                  <a:ext uri="{FF2B5EF4-FFF2-40B4-BE49-F238E27FC236}">
                    <a16:creationId xmlns:a16="http://schemas.microsoft.com/office/drawing/2014/main" id="{3124E600-5226-4A20-9882-56CFB1F5DA41}"/>
                  </a:ext>
                </a:extLst>
              </p:cNvPr>
              <p:cNvSpPr/>
              <p:nvPr/>
            </p:nvSpPr>
            <p:spPr>
              <a:xfrm>
                <a:off x="4666438" y="727138"/>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1" name="テキスト ボックス 40">
                <a:extLst>
                  <a:ext uri="{FF2B5EF4-FFF2-40B4-BE49-F238E27FC236}">
                    <a16:creationId xmlns:a16="http://schemas.microsoft.com/office/drawing/2014/main" id="{B38C255C-83FE-4D3E-9E24-0B0CAF3CBF27}"/>
                  </a:ext>
                </a:extLst>
              </p:cNvPr>
              <p:cNvSpPr txBox="1"/>
              <p:nvPr/>
            </p:nvSpPr>
            <p:spPr>
              <a:xfrm>
                <a:off x="4796506" y="969821"/>
                <a:ext cx="333192" cy="430887"/>
              </a:xfrm>
              <a:prstGeom prst="rect">
                <a:avLst/>
              </a:prstGeom>
              <a:noFill/>
            </p:spPr>
            <p:txBody>
              <a:bodyPr wrap="square" rtlCol="0">
                <a:spAutoFit/>
              </a:bodyPr>
              <a:lstStyle/>
              <a:p>
                <a:r>
                  <a:rPr kumimoji="1" lang="ja-JP" altLang="en-US" sz="1100" dirty="0"/>
                  <a:t>Ａ部</a:t>
                </a:r>
              </a:p>
            </p:txBody>
          </p:sp>
        </p:grpSp>
        <p:grpSp>
          <p:nvGrpSpPr>
            <p:cNvPr id="53" name="グループ化 52">
              <a:extLst>
                <a:ext uri="{FF2B5EF4-FFF2-40B4-BE49-F238E27FC236}">
                  <a16:creationId xmlns:a16="http://schemas.microsoft.com/office/drawing/2014/main" id="{0C1CBF0F-BFBA-4602-8FBB-B1EDE6F12EF8}"/>
                </a:ext>
              </a:extLst>
            </p:cNvPr>
            <p:cNvGrpSpPr/>
            <p:nvPr/>
          </p:nvGrpSpPr>
          <p:grpSpPr>
            <a:xfrm>
              <a:off x="4431739" y="1840111"/>
              <a:ext cx="1048338" cy="1172400"/>
              <a:chOff x="4431739" y="1840111"/>
              <a:chExt cx="1048338" cy="1172400"/>
            </a:xfrm>
          </p:grpSpPr>
          <p:sp>
            <p:nvSpPr>
              <p:cNvPr id="28" name="テキスト ボックス 27">
                <a:extLst>
                  <a:ext uri="{FF2B5EF4-FFF2-40B4-BE49-F238E27FC236}">
                    <a16:creationId xmlns:a16="http://schemas.microsoft.com/office/drawing/2014/main" id="{BB5993CE-FAEA-4498-875B-428EFEE3ABCF}"/>
                  </a:ext>
                </a:extLst>
              </p:cNvPr>
              <p:cNvSpPr txBox="1"/>
              <p:nvPr/>
            </p:nvSpPr>
            <p:spPr>
              <a:xfrm>
                <a:off x="4431739" y="2750901"/>
                <a:ext cx="320922" cy="261610"/>
              </a:xfrm>
              <a:prstGeom prst="rect">
                <a:avLst/>
              </a:prstGeom>
              <a:noFill/>
            </p:spPr>
            <p:txBody>
              <a:bodyPr wrap="none" rtlCol="0">
                <a:spAutoFit/>
              </a:bodyPr>
              <a:lstStyle/>
              <a:p>
                <a:r>
                  <a:rPr kumimoji="1" lang="en-US" altLang="ja-JP" sz="1100" dirty="0"/>
                  <a:t>LB</a:t>
                </a:r>
                <a:endParaRPr kumimoji="1" lang="ja-JP" altLang="en-US" sz="1100" dirty="0"/>
              </a:p>
            </p:txBody>
          </p:sp>
          <p:sp>
            <p:nvSpPr>
              <p:cNvPr id="35" name="正方形/長方形 34">
                <a:extLst>
                  <a:ext uri="{FF2B5EF4-FFF2-40B4-BE49-F238E27FC236}">
                    <a16:creationId xmlns:a16="http://schemas.microsoft.com/office/drawing/2014/main" id="{33521E42-853F-4DAF-AED9-CC188F60EFFC}"/>
                  </a:ext>
                </a:extLst>
              </p:cNvPr>
              <p:cNvSpPr/>
              <p:nvPr/>
            </p:nvSpPr>
            <p:spPr>
              <a:xfrm>
                <a:off x="4529565" y="1963493"/>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0" name="正方形/長方形 39">
                <a:extLst>
                  <a:ext uri="{FF2B5EF4-FFF2-40B4-BE49-F238E27FC236}">
                    <a16:creationId xmlns:a16="http://schemas.microsoft.com/office/drawing/2014/main" id="{2D385843-2061-4F5D-859C-6C284F3049C7}"/>
                  </a:ext>
                </a:extLst>
              </p:cNvPr>
              <p:cNvSpPr/>
              <p:nvPr/>
            </p:nvSpPr>
            <p:spPr>
              <a:xfrm>
                <a:off x="4529565" y="2435029"/>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7" name="正方形/長方形 36">
                <a:extLst>
                  <a:ext uri="{FF2B5EF4-FFF2-40B4-BE49-F238E27FC236}">
                    <a16:creationId xmlns:a16="http://schemas.microsoft.com/office/drawing/2014/main" id="{BD123E47-63B2-43C1-8181-385BE2BB584F}"/>
                  </a:ext>
                </a:extLst>
              </p:cNvPr>
              <p:cNvSpPr/>
              <p:nvPr/>
            </p:nvSpPr>
            <p:spPr>
              <a:xfrm>
                <a:off x="5248164" y="2439025"/>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8" name="正方形/長方形 37">
                <a:extLst>
                  <a:ext uri="{FF2B5EF4-FFF2-40B4-BE49-F238E27FC236}">
                    <a16:creationId xmlns:a16="http://schemas.microsoft.com/office/drawing/2014/main" id="{7F5F5110-EB02-49B7-A1B8-4E0C711F22FC}"/>
                  </a:ext>
                </a:extLst>
              </p:cNvPr>
              <p:cNvSpPr/>
              <p:nvPr/>
            </p:nvSpPr>
            <p:spPr>
              <a:xfrm>
                <a:off x="5248164" y="1963546"/>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29" name="テキスト ボックス 28">
                <a:extLst>
                  <a:ext uri="{FF2B5EF4-FFF2-40B4-BE49-F238E27FC236}">
                    <a16:creationId xmlns:a16="http://schemas.microsoft.com/office/drawing/2014/main" id="{23BEB6EB-B478-43B4-994B-8BAEACDDCC6B}"/>
                  </a:ext>
                </a:extLst>
              </p:cNvPr>
              <p:cNvSpPr txBox="1"/>
              <p:nvPr/>
            </p:nvSpPr>
            <p:spPr>
              <a:xfrm>
                <a:off x="5141522" y="2750900"/>
                <a:ext cx="338555" cy="261610"/>
              </a:xfrm>
              <a:prstGeom prst="rect">
                <a:avLst/>
              </a:prstGeom>
              <a:noFill/>
            </p:spPr>
            <p:txBody>
              <a:bodyPr wrap="none" rtlCol="0">
                <a:spAutoFit/>
              </a:bodyPr>
              <a:lstStyle/>
              <a:p>
                <a:r>
                  <a:rPr kumimoji="1" lang="en-US" altLang="ja-JP" sz="1100" dirty="0"/>
                  <a:t>RB</a:t>
                </a:r>
                <a:endParaRPr kumimoji="1" lang="ja-JP" altLang="en-US" sz="1100" dirty="0"/>
              </a:p>
            </p:txBody>
          </p:sp>
          <p:sp>
            <p:nvSpPr>
              <p:cNvPr id="31" name="正方形/長方形 30">
                <a:extLst>
                  <a:ext uri="{FF2B5EF4-FFF2-40B4-BE49-F238E27FC236}">
                    <a16:creationId xmlns:a16="http://schemas.microsoft.com/office/drawing/2014/main" id="{A4A99C2C-B8E6-4A5D-8A95-58D17103AEEF}"/>
                  </a:ext>
                </a:extLst>
              </p:cNvPr>
              <p:cNvSpPr/>
              <p:nvPr/>
            </p:nvSpPr>
            <p:spPr>
              <a:xfrm>
                <a:off x="4666438" y="1840111"/>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2" name="テキスト ボックス 41">
                <a:extLst>
                  <a:ext uri="{FF2B5EF4-FFF2-40B4-BE49-F238E27FC236}">
                    <a16:creationId xmlns:a16="http://schemas.microsoft.com/office/drawing/2014/main" id="{2F754FCE-17FB-404D-9328-3841A0173334}"/>
                  </a:ext>
                </a:extLst>
              </p:cNvPr>
              <p:cNvSpPr txBox="1"/>
              <p:nvPr/>
            </p:nvSpPr>
            <p:spPr>
              <a:xfrm>
                <a:off x="4796506" y="2233895"/>
                <a:ext cx="333192" cy="430887"/>
              </a:xfrm>
              <a:prstGeom prst="rect">
                <a:avLst/>
              </a:prstGeom>
              <a:noFill/>
            </p:spPr>
            <p:txBody>
              <a:bodyPr wrap="square" rtlCol="0">
                <a:spAutoFit/>
              </a:bodyPr>
              <a:lstStyle/>
              <a:p>
                <a:r>
                  <a:rPr kumimoji="1" lang="ja-JP" altLang="en-US" sz="1100" dirty="0"/>
                  <a:t>Ｂ部</a:t>
                </a:r>
              </a:p>
            </p:txBody>
          </p:sp>
        </p:grpSp>
        <p:grpSp>
          <p:nvGrpSpPr>
            <p:cNvPr id="4" name="グループ化 3">
              <a:extLst>
                <a:ext uri="{FF2B5EF4-FFF2-40B4-BE49-F238E27FC236}">
                  <a16:creationId xmlns:a16="http://schemas.microsoft.com/office/drawing/2014/main" id="{503C9F60-CDBC-4062-ACFB-0AB412F44906}"/>
                </a:ext>
              </a:extLst>
            </p:cNvPr>
            <p:cNvGrpSpPr/>
            <p:nvPr/>
          </p:nvGrpSpPr>
          <p:grpSpPr>
            <a:xfrm>
              <a:off x="4719722" y="1542625"/>
              <a:ext cx="463554" cy="372279"/>
              <a:chOff x="3605993" y="2685308"/>
              <a:chExt cx="642204" cy="529106"/>
            </a:xfrm>
          </p:grpSpPr>
          <p:sp>
            <p:nvSpPr>
              <p:cNvPr id="32" name="フローチャート: 結合子 31">
                <a:extLst>
                  <a:ext uri="{FF2B5EF4-FFF2-40B4-BE49-F238E27FC236}">
                    <a16:creationId xmlns:a16="http://schemas.microsoft.com/office/drawing/2014/main" id="{448D19D0-0F66-4A7B-9EBC-8DDE0CA0266C}"/>
                  </a:ext>
                </a:extLst>
              </p:cNvPr>
              <p:cNvSpPr/>
              <p:nvPr/>
            </p:nvSpPr>
            <p:spPr>
              <a:xfrm>
                <a:off x="3636225" y="2685308"/>
                <a:ext cx="575169" cy="529106"/>
              </a:xfrm>
              <a:prstGeom prst="flowChartConnector">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3" name="テキスト ボックス 42">
                <a:extLst>
                  <a:ext uri="{FF2B5EF4-FFF2-40B4-BE49-F238E27FC236}">
                    <a16:creationId xmlns:a16="http://schemas.microsoft.com/office/drawing/2014/main" id="{D6B117E4-002B-4B38-A9F5-4180DBA71478}"/>
                  </a:ext>
                </a:extLst>
              </p:cNvPr>
              <p:cNvSpPr txBox="1"/>
              <p:nvPr/>
            </p:nvSpPr>
            <p:spPr>
              <a:xfrm>
                <a:off x="3605993" y="2800052"/>
                <a:ext cx="642204" cy="360881"/>
              </a:xfrm>
              <a:prstGeom prst="rect">
                <a:avLst/>
              </a:prstGeom>
              <a:noFill/>
            </p:spPr>
            <p:txBody>
              <a:bodyPr wrap="square" rtlCol="0">
                <a:spAutoFit/>
              </a:bodyPr>
              <a:lstStyle/>
              <a:p>
                <a:pPr algn="ctr"/>
                <a:r>
                  <a:rPr lang="ja-JP" altLang="en-US" sz="1050" dirty="0"/>
                  <a:t>関節</a:t>
                </a:r>
                <a:endParaRPr kumimoji="1" lang="ja-JP" altLang="en-US" sz="1050" dirty="0"/>
              </a:p>
            </p:txBody>
          </p:sp>
        </p:grpSp>
      </p:grpSp>
      <p:grpSp>
        <p:nvGrpSpPr>
          <p:cNvPr id="78" name="グループ化 77">
            <a:extLst>
              <a:ext uri="{FF2B5EF4-FFF2-40B4-BE49-F238E27FC236}">
                <a16:creationId xmlns:a16="http://schemas.microsoft.com/office/drawing/2014/main" id="{A7C7C4BC-CF92-4D9F-A909-FEEA886D602F}"/>
              </a:ext>
            </a:extLst>
          </p:cNvPr>
          <p:cNvGrpSpPr/>
          <p:nvPr/>
        </p:nvGrpSpPr>
        <p:grpSpPr>
          <a:xfrm>
            <a:off x="1613142" y="4505408"/>
            <a:ext cx="887782" cy="1993577"/>
            <a:chOff x="1613142" y="4505408"/>
            <a:chExt cx="887782" cy="1993577"/>
          </a:xfrm>
        </p:grpSpPr>
        <p:grpSp>
          <p:nvGrpSpPr>
            <p:cNvPr id="57" name="グループ化 56">
              <a:extLst>
                <a:ext uri="{FF2B5EF4-FFF2-40B4-BE49-F238E27FC236}">
                  <a16:creationId xmlns:a16="http://schemas.microsoft.com/office/drawing/2014/main" id="{1D018445-C15A-4999-B991-2EC4E3A6050F}"/>
                </a:ext>
              </a:extLst>
            </p:cNvPr>
            <p:cNvGrpSpPr/>
            <p:nvPr/>
          </p:nvGrpSpPr>
          <p:grpSpPr>
            <a:xfrm rot="-300000">
              <a:off x="1613142" y="4505408"/>
              <a:ext cx="843869" cy="889723"/>
              <a:chOff x="4529565" y="727138"/>
              <a:chExt cx="843869" cy="889723"/>
            </a:xfrm>
          </p:grpSpPr>
          <p:sp>
            <p:nvSpPr>
              <p:cNvPr id="72" name="正方形/長方形 71">
                <a:extLst>
                  <a:ext uri="{FF2B5EF4-FFF2-40B4-BE49-F238E27FC236}">
                    <a16:creationId xmlns:a16="http://schemas.microsoft.com/office/drawing/2014/main" id="{BFC2AC45-28AF-4F1E-A0CF-735F2F320BE9}"/>
                  </a:ext>
                </a:extLst>
              </p:cNvPr>
              <p:cNvSpPr/>
              <p:nvPr/>
            </p:nvSpPr>
            <p:spPr>
              <a:xfrm>
                <a:off x="4529565" y="756110"/>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73" name="正方形/長方形 72">
                <a:extLst>
                  <a:ext uri="{FF2B5EF4-FFF2-40B4-BE49-F238E27FC236}">
                    <a16:creationId xmlns:a16="http://schemas.microsoft.com/office/drawing/2014/main" id="{4BAAC1F3-D1AD-46B9-9AB5-8ACA9546DCD2}"/>
                  </a:ext>
                </a:extLst>
              </p:cNvPr>
              <p:cNvSpPr/>
              <p:nvPr/>
            </p:nvSpPr>
            <p:spPr>
              <a:xfrm>
                <a:off x="4529565" y="1173137"/>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74" name="正方形/長方形 73">
                <a:extLst>
                  <a:ext uri="{FF2B5EF4-FFF2-40B4-BE49-F238E27FC236}">
                    <a16:creationId xmlns:a16="http://schemas.microsoft.com/office/drawing/2014/main" id="{EBC9E3D0-FB40-49CD-A81A-C900569B30BD}"/>
                  </a:ext>
                </a:extLst>
              </p:cNvPr>
              <p:cNvSpPr/>
              <p:nvPr/>
            </p:nvSpPr>
            <p:spPr>
              <a:xfrm>
                <a:off x="5248164" y="120303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75" name="正方形/長方形 74">
                <a:extLst>
                  <a:ext uri="{FF2B5EF4-FFF2-40B4-BE49-F238E27FC236}">
                    <a16:creationId xmlns:a16="http://schemas.microsoft.com/office/drawing/2014/main" id="{0D753142-6A95-4C3E-AC7F-E42B9A3B4EE1}"/>
                  </a:ext>
                </a:extLst>
              </p:cNvPr>
              <p:cNvSpPr/>
              <p:nvPr/>
            </p:nvSpPr>
            <p:spPr>
              <a:xfrm>
                <a:off x="5248164" y="75911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76" name="正方形/長方形 75">
                <a:extLst>
                  <a:ext uri="{FF2B5EF4-FFF2-40B4-BE49-F238E27FC236}">
                    <a16:creationId xmlns:a16="http://schemas.microsoft.com/office/drawing/2014/main" id="{CB2E6FA5-22E2-4A01-A0FD-707667197A21}"/>
                  </a:ext>
                </a:extLst>
              </p:cNvPr>
              <p:cNvSpPr/>
              <p:nvPr/>
            </p:nvSpPr>
            <p:spPr>
              <a:xfrm>
                <a:off x="4666438" y="727138"/>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77" name="テキスト ボックス 76">
                <a:extLst>
                  <a:ext uri="{FF2B5EF4-FFF2-40B4-BE49-F238E27FC236}">
                    <a16:creationId xmlns:a16="http://schemas.microsoft.com/office/drawing/2014/main" id="{DF782BB3-A24B-4420-AC8C-DC5E7DD3D92D}"/>
                  </a:ext>
                </a:extLst>
              </p:cNvPr>
              <p:cNvSpPr txBox="1"/>
              <p:nvPr/>
            </p:nvSpPr>
            <p:spPr>
              <a:xfrm>
                <a:off x="4796506" y="969821"/>
                <a:ext cx="333192" cy="430887"/>
              </a:xfrm>
              <a:prstGeom prst="rect">
                <a:avLst/>
              </a:prstGeom>
              <a:noFill/>
            </p:spPr>
            <p:txBody>
              <a:bodyPr wrap="square" rtlCol="0">
                <a:spAutoFit/>
              </a:bodyPr>
              <a:lstStyle/>
              <a:p>
                <a:r>
                  <a:rPr kumimoji="1" lang="ja-JP" altLang="en-US" sz="1100" dirty="0"/>
                  <a:t>Ａ部</a:t>
                </a:r>
              </a:p>
            </p:txBody>
          </p:sp>
        </p:grpSp>
        <p:grpSp>
          <p:nvGrpSpPr>
            <p:cNvPr id="58" name="グループ化 57">
              <a:extLst>
                <a:ext uri="{FF2B5EF4-FFF2-40B4-BE49-F238E27FC236}">
                  <a16:creationId xmlns:a16="http://schemas.microsoft.com/office/drawing/2014/main" id="{C521881B-FA84-4554-903E-29BC0E794031}"/>
                </a:ext>
              </a:extLst>
            </p:cNvPr>
            <p:cNvGrpSpPr/>
            <p:nvPr/>
          </p:nvGrpSpPr>
          <p:grpSpPr>
            <a:xfrm>
              <a:off x="1657055" y="5609262"/>
              <a:ext cx="843869" cy="889723"/>
              <a:chOff x="4529565" y="1840111"/>
              <a:chExt cx="843869" cy="889723"/>
            </a:xfrm>
          </p:grpSpPr>
          <p:sp>
            <p:nvSpPr>
              <p:cNvPr id="63" name="正方形/長方形 62">
                <a:extLst>
                  <a:ext uri="{FF2B5EF4-FFF2-40B4-BE49-F238E27FC236}">
                    <a16:creationId xmlns:a16="http://schemas.microsoft.com/office/drawing/2014/main" id="{F542B29F-C3E0-4A7A-9927-BA289A82B410}"/>
                  </a:ext>
                </a:extLst>
              </p:cNvPr>
              <p:cNvSpPr/>
              <p:nvPr/>
            </p:nvSpPr>
            <p:spPr>
              <a:xfrm>
                <a:off x="4529565" y="1963493"/>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4" name="正方形/長方形 63">
                <a:extLst>
                  <a:ext uri="{FF2B5EF4-FFF2-40B4-BE49-F238E27FC236}">
                    <a16:creationId xmlns:a16="http://schemas.microsoft.com/office/drawing/2014/main" id="{C9441BD1-8BED-4A65-B639-C5D72C022615}"/>
                  </a:ext>
                </a:extLst>
              </p:cNvPr>
              <p:cNvSpPr/>
              <p:nvPr/>
            </p:nvSpPr>
            <p:spPr>
              <a:xfrm>
                <a:off x="4529565" y="2435029"/>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5" name="正方形/長方形 64">
                <a:extLst>
                  <a:ext uri="{FF2B5EF4-FFF2-40B4-BE49-F238E27FC236}">
                    <a16:creationId xmlns:a16="http://schemas.microsoft.com/office/drawing/2014/main" id="{9631574A-7BEE-4009-8F55-38E145028C51}"/>
                  </a:ext>
                </a:extLst>
              </p:cNvPr>
              <p:cNvSpPr/>
              <p:nvPr/>
            </p:nvSpPr>
            <p:spPr>
              <a:xfrm>
                <a:off x="5248164" y="2439025"/>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6" name="正方形/長方形 65">
                <a:extLst>
                  <a:ext uri="{FF2B5EF4-FFF2-40B4-BE49-F238E27FC236}">
                    <a16:creationId xmlns:a16="http://schemas.microsoft.com/office/drawing/2014/main" id="{E28DDB03-30F4-47B2-B5B0-6A6CC986F5E1}"/>
                  </a:ext>
                </a:extLst>
              </p:cNvPr>
              <p:cNvSpPr/>
              <p:nvPr/>
            </p:nvSpPr>
            <p:spPr>
              <a:xfrm>
                <a:off x="5248164" y="1963546"/>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8" name="正方形/長方形 67">
                <a:extLst>
                  <a:ext uri="{FF2B5EF4-FFF2-40B4-BE49-F238E27FC236}">
                    <a16:creationId xmlns:a16="http://schemas.microsoft.com/office/drawing/2014/main" id="{BFDF2C34-4B90-4DD3-A0E8-1772AA3DDC49}"/>
                  </a:ext>
                </a:extLst>
              </p:cNvPr>
              <p:cNvSpPr/>
              <p:nvPr/>
            </p:nvSpPr>
            <p:spPr>
              <a:xfrm>
                <a:off x="4666438" y="1840111"/>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9" name="テキスト ボックス 68">
                <a:extLst>
                  <a:ext uri="{FF2B5EF4-FFF2-40B4-BE49-F238E27FC236}">
                    <a16:creationId xmlns:a16="http://schemas.microsoft.com/office/drawing/2014/main" id="{7051D577-73AB-406D-B287-9FA32539B009}"/>
                  </a:ext>
                </a:extLst>
              </p:cNvPr>
              <p:cNvSpPr txBox="1"/>
              <p:nvPr/>
            </p:nvSpPr>
            <p:spPr>
              <a:xfrm>
                <a:off x="4796506" y="2233895"/>
                <a:ext cx="333192" cy="430887"/>
              </a:xfrm>
              <a:prstGeom prst="rect">
                <a:avLst/>
              </a:prstGeom>
              <a:noFill/>
            </p:spPr>
            <p:txBody>
              <a:bodyPr wrap="square" rtlCol="0">
                <a:spAutoFit/>
              </a:bodyPr>
              <a:lstStyle/>
              <a:p>
                <a:r>
                  <a:rPr kumimoji="1" lang="ja-JP" altLang="en-US" sz="1100" dirty="0"/>
                  <a:t>Ｂ部</a:t>
                </a:r>
              </a:p>
            </p:txBody>
          </p:sp>
        </p:grpSp>
        <p:grpSp>
          <p:nvGrpSpPr>
            <p:cNvPr id="59" name="グループ化 58">
              <a:extLst>
                <a:ext uri="{FF2B5EF4-FFF2-40B4-BE49-F238E27FC236}">
                  <a16:creationId xmlns:a16="http://schemas.microsoft.com/office/drawing/2014/main" id="{C1BAAE83-4F1E-45F6-A80B-E1C7E416CD0D}"/>
                </a:ext>
              </a:extLst>
            </p:cNvPr>
            <p:cNvGrpSpPr/>
            <p:nvPr/>
          </p:nvGrpSpPr>
          <p:grpSpPr>
            <a:xfrm>
              <a:off x="1847212" y="5311776"/>
              <a:ext cx="463554" cy="372279"/>
              <a:chOff x="3605993" y="2685308"/>
              <a:chExt cx="642204" cy="529106"/>
            </a:xfrm>
          </p:grpSpPr>
          <p:sp>
            <p:nvSpPr>
              <p:cNvPr id="60" name="フローチャート: 結合子 59">
                <a:extLst>
                  <a:ext uri="{FF2B5EF4-FFF2-40B4-BE49-F238E27FC236}">
                    <a16:creationId xmlns:a16="http://schemas.microsoft.com/office/drawing/2014/main" id="{4E0FAC8E-1858-4A89-A670-1C7E025D18DF}"/>
                  </a:ext>
                </a:extLst>
              </p:cNvPr>
              <p:cNvSpPr/>
              <p:nvPr/>
            </p:nvSpPr>
            <p:spPr>
              <a:xfrm>
                <a:off x="3636225" y="2685308"/>
                <a:ext cx="575169" cy="529106"/>
              </a:xfrm>
              <a:prstGeom prst="flowChartConnector">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1" name="テキスト ボックス 60">
                <a:extLst>
                  <a:ext uri="{FF2B5EF4-FFF2-40B4-BE49-F238E27FC236}">
                    <a16:creationId xmlns:a16="http://schemas.microsoft.com/office/drawing/2014/main" id="{028B99CA-853D-4C09-9124-2F97959F9AB9}"/>
                  </a:ext>
                </a:extLst>
              </p:cNvPr>
              <p:cNvSpPr txBox="1"/>
              <p:nvPr/>
            </p:nvSpPr>
            <p:spPr>
              <a:xfrm>
                <a:off x="3605993" y="2800052"/>
                <a:ext cx="642204" cy="360881"/>
              </a:xfrm>
              <a:prstGeom prst="rect">
                <a:avLst/>
              </a:prstGeom>
              <a:noFill/>
            </p:spPr>
            <p:txBody>
              <a:bodyPr wrap="square" rtlCol="0">
                <a:spAutoFit/>
              </a:bodyPr>
              <a:lstStyle/>
              <a:p>
                <a:pPr algn="ctr"/>
                <a:r>
                  <a:rPr lang="ja-JP" altLang="en-US" sz="1050" dirty="0"/>
                  <a:t>関節</a:t>
                </a:r>
                <a:endParaRPr kumimoji="1" lang="ja-JP" altLang="en-US" sz="1050" dirty="0"/>
              </a:p>
            </p:txBody>
          </p:sp>
        </p:grpSp>
      </p:grpSp>
      <p:grpSp>
        <p:nvGrpSpPr>
          <p:cNvPr id="79" name="グループ化 78">
            <a:extLst>
              <a:ext uri="{FF2B5EF4-FFF2-40B4-BE49-F238E27FC236}">
                <a16:creationId xmlns:a16="http://schemas.microsoft.com/office/drawing/2014/main" id="{5C6BA6A6-F44C-4B9A-B3E5-046C52F1B30E}"/>
              </a:ext>
            </a:extLst>
          </p:cNvPr>
          <p:cNvGrpSpPr/>
          <p:nvPr/>
        </p:nvGrpSpPr>
        <p:grpSpPr>
          <a:xfrm rot="-900000">
            <a:off x="1093119" y="1752223"/>
            <a:ext cx="887782" cy="1993577"/>
            <a:chOff x="1613142" y="4505408"/>
            <a:chExt cx="887782" cy="1993577"/>
          </a:xfrm>
        </p:grpSpPr>
        <p:grpSp>
          <p:nvGrpSpPr>
            <p:cNvPr id="80" name="グループ化 79">
              <a:extLst>
                <a:ext uri="{FF2B5EF4-FFF2-40B4-BE49-F238E27FC236}">
                  <a16:creationId xmlns:a16="http://schemas.microsoft.com/office/drawing/2014/main" id="{4DE01545-0D55-4515-AF37-849402537CFE}"/>
                </a:ext>
              </a:extLst>
            </p:cNvPr>
            <p:cNvGrpSpPr/>
            <p:nvPr/>
          </p:nvGrpSpPr>
          <p:grpSpPr>
            <a:xfrm rot="-300000">
              <a:off x="1613142" y="4505408"/>
              <a:ext cx="843869" cy="889723"/>
              <a:chOff x="4529565" y="727138"/>
              <a:chExt cx="843869" cy="889723"/>
            </a:xfrm>
          </p:grpSpPr>
          <p:sp>
            <p:nvSpPr>
              <p:cNvPr id="95" name="正方形/長方形 94">
                <a:extLst>
                  <a:ext uri="{FF2B5EF4-FFF2-40B4-BE49-F238E27FC236}">
                    <a16:creationId xmlns:a16="http://schemas.microsoft.com/office/drawing/2014/main" id="{6B88ED51-8355-4B09-BA5F-91995093BCB4}"/>
                  </a:ext>
                </a:extLst>
              </p:cNvPr>
              <p:cNvSpPr/>
              <p:nvPr/>
            </p:nvSpPr>
            <p:spPr>
              <a:xfrm>
                <a:off x="4529565" y="756110"/>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96" name="正方形/長方形 95">
                <a:extLst>
                  <a:ext uri="{FF2B5EF4-FFF2-40B4-BE49-F238E27FC236}">
                    <a16:creationId xmlns:a16="http://schemas.microsoft.com/office/drawing/2014/main" id="{2AABA011-C775-4A19-A876-C66077596E34}"/>
                  </a:ext>
                </a:extLst>
              </p:cNvPr>
              <p:cNvSpPr/>
              <p:nvPr/>
            </p:nvSpPr>
            <p:spPr>
              <a:xfrm>
                <a:off x="4529565" y="1173137"/>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97" name="正方形/長方形 96">
                <a:extLst>
                  <a:ext uri="{FF2B5EF4-FFF2-40B4-BE49-F238E27FC236}">
                    <a16:creationId xmlns:a16="http://schemas.microsoft.com/office/drawing/2014/main" id="{31BCE645-D0F1-44DE-BF77-F94EBCC0DFE2}"/>
                  </a:ext>
                </a:extLst>
              </p:cNvPr>
              <p:cNvSpPr/>
              <p:nvPr/>
            </p:nvSpPr>
            <p:spPr>
              <a:xfrm>
                <a:off x="5248164" y="120303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98" name="正方形/長方形 97">
                <a:extLst>
                  <a:ext uri="{FF2B5EF4-FFF2-40B4-BE49-F238E27FC236}">
                    <a16:creationId xmlns:a16="http://schemas.microsoft.com/office/drawing/2014/main" id="{D7FC32EB-7D7C-4EDA-AFE9-77B3992CA71E}"/>
                  </a:ext>
                </a:extLst>
              </p:cNvPr>
              <p:cNvSpPr/>
              <p:nvPr/>
            </p:nvSpPr>
            <p:spPr>
              <a:xfrm>
                <a:off x="5248164" y="75911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99" name="正方形/長方形 98">
                <a:extLst>
                  <a:ext uri="{FF2B5EF4-FFF2-40B4-BE49-F238E27FC236}">
                    <a16:creationId xmlns:a16="http://schemas.microsoft.com/office/drawing/2014/main" id="{0826D17B-8D14-46F8-A979-30811B3E5CE2}"/>
                  </a:ext>
                </a:extLst>
              </p:cNvPr>
              <p:cNvSpPr/>
              <p:nvPr/>
            </p:nvSpPr>
            <p:spPr>
              <a:xfrm>
                <a:off x="4666438" y="727138"/>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00" name="テキスト ボックス 99">
                <a:extLst>
                  <a:ext uri="{FF2B5EF4-FFF2-40B4-BE49-F238E27FC236}">
                    <a16:creationId xmlns:a16="http://schemas.microsoft.com/office/drawing/2014/main" id="{37E14A7D-B2E6-4637-87C5-CBC46DFD9040}"/>
                  </a:ext>
                </a:extLst>
              </p:cNvPr>
              <p:cNvSpPr txBox="1"/>
              <p:nvPr/>
            </p:nvSpPr>
            <p:spPr>
              <a:xfrm>
                <a:off x="4796506" y="969821"/>
                <a:ext cx="333192" cy="430887"/>
              </a:xfrm>
              <a:prstGeom prst="rect">
                <a:avLst/>
              </a:prstGeom>
              <a:noFill/>
            </p:spPr>
            <p:txBody>
              <a:bodyPr wrap="square" rtlCol="0">
                <a:spAutoFit/>
              </a:bodyPr>
              <a:lstStyle/>
              <a:p>
                <a:r>
                  <a:rPr kumimoji="1" lang="ja-JP" altLang="en-US" sz="1100" dirty="0"/>
                  <a:t>Ａ部</a:t>
                </a:r>
              </a:p>
            </p:txBody>
          </p:sp>
        </p:grpSp>
        <p:grpSp>
          <p:nvGrpSpPr>
            <p:cNvPr id="81" name="グループ化 80">
              <a:extLst>
                <a:ext uri="{FF2B5EF4-FFF2-40B4-BE49-F238E27FC236}">
                  <a16:creationId xmlns:a16="http://schemas.microsoft.com/office/drawing/2014/main" id="{85668BE9-48ED-4859-9CD8-125A63D671C3}"/>
                </a:ext>
              </a:extLst>
            </p:cNvPr>
            <p:cNvGrpSpPr/>
            <p:nvPr/>
          </p:nvGrpSpPr>
          <p:grpSpPr>
            <a:xfrm>
              <a:off x="1657055" y="5609262"/>
              <a:ext cx="843869" cy="889723"/>
              <a:chOff x="4529565" y="1840111"/>
              <a:chExt cx="843869" cy="889723"/>
            </a:xfrm>
          </p:grpSpPr>
          <p:sp>
            <p:nvSpPr>
              <p:cNvPr id="86" name="正方形/長方形 85">
                <a:extLst>
                  <a:ext uri="{FF2B5EF4-FFF2-40B4-BE49-F238E27FC236}">
                    <a16:creationId xmlns:a16="http://schemas.microsoft.com/office/drawing/2014/main" id="{55EE01F6-57F3-4CD6-9956-AE438986B4D9}"/>
                  </a:ext>
                </a:extLst>
              </p:cNvPr>
              <p:cNvSpPr/>
              <p:nvPr/>
            </p:nvSpPr>
            <p:spPr>
              <a:xfrm>
                <a:off x="4529565" y="1963493"/>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87" name="正方形/長方形 86">
                <a:extLst>
                  <a:ext uri="{FF2B5EF4-FFF2-40B4-BE49-F238E27FC236}">
                    <a16:creationId xmlns:a16="http://schemas.microsoft.com/office/drawing/2014/main" id="{8C44E4C5-DCCD-4993-A213-E16E95618911}"/>
                  </a:ext>
                </a:extLst>
              </p:cNvPr>
              <p:cNvSpPr/>
              <p:nvPr/>
            </p:nvSpPr>
            <p:spPr>
              <a:xfrm>
                <a:off x="4529565" y="2435029"/>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88" name="正方形/長方形 87">
                <a:extLst>
                  <a:ext uri="{FF2B5EF4-FFF2-40B4-BE49-F238E27FC236}">
                    <a16:creationId xmlns:a16="http://schemas.microsoft.com/office/drawing/2014/main" id="{FFECF93E-D219-482B-9F72-88136A7EE1C0}"/>
                  </a:ext>
                </a:extLst>
              </p:cNvPr>
              <p:cNvSpPr/>
              <p:nvPr/>
            </p:nvSpPr>
            <p:spPr>
              <a:xfrm>
                <a:off x="5248164" y="2439025"/>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89" name="正方形/長方形 88">
                <a:extLst>
                  <a:ext uri="{FF2B5EF4-FFF2-40B4-BE49-F238E27FC236}">
                    <a16:creationId xmlns:a16="http://schemas.microsoft.com/office/drawing/2014/main" id="{9A3F0A97-E4B1-42E9-B1B8-5B000E3403A4}"/>
                  </a:ext>
                </a:extLst>
              </p:cNvPr>
              <p:cNvSpPr/>
              <p:nvPr/>
            </p:nvSpPr>
            <p:spPr>
              <a:xfrm>
                <a:off x="5248164" y="1963546"/>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91" name="正方形/長方形 90">
                <a:extLst>
                  <a:ext uri="{FF2B5EF4-FFF2-40B4-BE49-F238E27FC236}">
                    <a16:creationId xmlns:a16="http://schemas.microsoft.com/office/drawing/2014/main" id="{0A686622-9076-408B-8946-209214F5159C}"/>
                  </a:ext>
                </a:extLst>
              </p:cNvPr>
              <p:cNvSpPr/>
              <p:nvPr/>
            </p:nvSpPr>
            <p:spPr>
              <a:xfrm>
                <a:off x="4666438" y="1840111"/>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92" name="テキスト ボックス 91">
                <a:extLst>
                  <a:ext uri="{FF2B5EF4-FFF2-40B4-BE49-F238E27FC236}">
                    <a16:creationId xmlns:a16="http://schemas.microsoft.com/office/drawing/2014/main" id="{F43B69CA-AA03-4232-90E6-A1448FB72918}"/>
                  </a:ext>
                </a:extLst>
              </p:cNvPr>
              <p:cNvSpPr txBox="1"/>
              <p:nvPr/>
            </p:nvSpPr>
            <p:spPr>
              <a:xfrm>
                <a:off x="4796506" y="2233895"/>
                <a:ext cx="333192" cy="430887"/>
              </a:xfrm>
              <a:prstGeom prst="rect">
                <a:avLst/>
              </a:prstGeom>
              <a:noFill/>
            </p:spPr>
            <p:txBody>
              <a:bodyPr wrap="square" rtlCol="0">
                <a:spAutoFit/>
              </a:bodyPr>
              <a:lstStyle/>
              <a:p>
                <a:r>
                  <a:rPr kumimoji="1" lang="ja-JP" altLang="en-US" sz="1100" dirty="0"/>
                  <a:t>Ｂ部</a:t>
                </a:r>
              </a:p>
            </p:txBody>
          </p:sp>
        </p:grpSp>
        <p:grpSp>
          <p:nvGrpSpPr>
            <p:cNvPr id="82" name="グループ化 81">
              <a:extLst>
                <a:ext uri="{FF2B5EF4-FFF2-40B4-BE49-F238E27FC236}">
                  <a16:creationId xmlns:a16="http://schemas.microsoft.com/office/drawing/2014/main" id="{82D8F5CD-234C-400F-A7AE-768C2FCA0377}"/>
                </a:ext>
              </a:extLst>
            </p:cNvPr>
            <p:cNvGrpSpPr/>
            <p:nvPr/>
          </p:nvGrpSpPr>
          <p:grpSpPr>
            <a:xfrm>
              <a:off x="1847212" y="5311776"/>
              <a:ext cx="463554" cy="372279"/>
              <a:chOff x="3605993" y="2685308"/>
              <a:chExt cx="642204" cy="529106"/>
            </a:xfrm>
          </p:grpSpPr>
          <p:sp>
            <p:nvSpPr>
              <p:cNvPr id="83" name="フローチャート: 結合子 82">
                <a:extLst>
                  <a:ext uri="{FF2B5EF4-FFF2-40B4-BE49-F238E27FC236}">
                    <a16:creationId xmlns:a16="http://schemas.microsoft.com/office/drawing/2014/main" id="{9248AA52-AB22-4310-9078-BE9ABB13C1EE}"/>
                  </a:ext>
                </a:extLst>
              </p:cNvPr>
              <p:cNvSpPr/>
              <p:nvPr/>
            </p:nvSpPr>
            <p:spPr>
              <a:xfrm>
                <a:off x="3636225" y="2685308"/>
                <a:ext cx="575169" cy="529106"/>
              </a:xfrm>
              <a:prstGeom prst="flowChartConnector">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84" name="テキスト ボックス 83">
                <a:extLst>
                  <a:ext uri="{FF2B5EF4-FFF2-40B4-BE49-F238E27FC236}">
                    <a16:creationId xmlns:a16="http://schemas.microsoft.com/office/drawing/2014/main" id="{D8E6B226-10A3-4242-B9B3-9804160ADCDC}"/>
                  </a:ext>
                </a:extLst>
              </p:cNvPr>
              <p:cNvSpPr txBox="1"/>
              <p:nvPr/>
            </p:nvSpPr>
            <p:spPr>
              <a:xfrm>
                <a:off x="3605993" y="2800052"/>
                <a:ext cx="642204" cy="360881"/>
              </a:xfrm>
              <a:prstGeom prst="rect">
                <a:avLst/>
              </a:prstGeom>
              <a:noFill/>
            </p:spPr>
            <p:txBody>
              <a:bodyPr wrap="square" rtlCol="0">
                <a:spAutoFit/>
              </a:bodyPr>
              <a:lstStyle/>
              <a:p>
                <a:pPr algn="ctr"/>
                <a:r>
                  <a:rPr lang="ja-JP" altLang="en-US" sz="1050" dirty="0"/>
                  <a:t>関節</a:t>
                </a:r>
                <a:endParaRPr kumimoji="1" lang="ja-JP" altLang="en-US" sz="1050" dirty="0"/>
              </a:p>
            </p:txBody>
          </p:sp>
        </p:grpSp>
      </p:grpSp>
      <p:sp>
        <p:nvSpPr>
          <p:cNvPr id="101" name="円弧 100">
            <a:extLst>
              <a:ext uri="{FF2B5EF4-FFF2-40B4-BE49-F238E27FC236}">
                <a16:creationId xmlns:a16="http://schemas.microsoft.com/office/drawing/2014/main" id="{65CBBC42-F180-42C4-A553-966B71C8D927}"/>
              </a:ext>
            </a:extLst>
          </p:cNvPr>
          <p:cNvSpPr/>
          <p:nvPr/>
        </p:nvSpPr>
        <p:spPr>
          <a:xfrm>
            <a:off x="-2082884" y="2498300"/>
            <a:ext cx="4117960" cy="4117960"/>
          </a:xfrm>
          <a:prstGeom prst="arc">
            <a:avLst>
              <a:gd name="adj1" fmla="val 20255132"/>
              <a:gd name="adj2" fmla="val 21223554"/>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145" name="グループ化 144">
            <a:extLst>
              <a:ext uri="{FF2B5EF4-FFF2-40B4-BE49-F238E27FC236}">
                <a16:creationId xmlns:a16="http://schemas.microsoft.com/office/drawing/2014/main" id="{87AEA8E7-4BE1-49FA-8E83-7B411D0B2D39}"/>
              </a:ext>
            </a:extLst>
          </p:cNvPr>
          <p:cNvGrpSpPr/>
          <p:nvPr/>
        </p:nvGrpSpPr>
        <p:grpSpPr>
          <a:xfrm>
            <a:off x="4778048" y="2652186"/>
            <a:ext cx="3055018" cy="1975408"/>
            <a:chOff x="5146656" y="3296042"/>
            <a:chExt cx="3055018" cy="1975408"/>
          </a:xfrm>
        </p:grpSpPr>
        <p:grpSp>
          <p:nvGrpSpPr>
            <p:cNvPr id="124" name="グループ化 123">
              <a:extLst>
                <a:ext uri="{FF2B5EF4-FFF2-40B4-BE49-F238E27FC236}">
                  <a16:creationId xmlns:a16="http://schemas.microsoft.com/office/drawing/2014/main" id="{4D2587CB-FD18-4746-8D67-07BF6E6474BB}"/>
                </a:ext>
              </a:extLst>
            </p:cNvPr>
            <p:cNvGrpSpPr/>
            <p:nvPr/>
          </p:nvGrpSpPr>
          <p:grpSpPr>
            <a:xfrm>
              <a:off x="5146656" y="3296042"/>
              <a:ext cx="845291" cy="1918495"/>
              <a:chOff x="5146656" y="3296042"/>
              <a:chExt cx="845291" cy="1918495"/>
            </a:xfrm>
          </p:grpSpPr>
          <p:grpSp>
            <p:nvGrpSpPr>
              <p:cNvPr id="103" name="グループ化 102">
                <a:extLst>
                  <a:ext uri="{FF2B5EF4-FFF2-40B4-BE49-F238E27FC236}">
                    <a16:creationId xmlns:a16="http://schemas.microsoft.com/office/drawing/2014/main" id="{103C41B4-5F72-443A-9E58-1E19567D54A0}"/>
                  </a:ext>
                </a:extLst>
              </p:cNvPr>
              <p:cNvGrpSpPr/>
              <p:nvPr/>
            </p:nvGrpSpPr>
            <p:grpSpPr>
              <a:xfrm rot="-1380000">
                <a:off x="5146656" y="3296042"/>
                <a:ext cx="843869" cy="889723"/>
                <a:chOff x="4529565" y="727138"/>
                <a:chExt cx="843869" cy="889723"/>
              </a:xfrm>
            </p:grpSpPr>
            <p:sp>
              <p:nvSpPr>
                <p:cNvPr id="118" name="正方形/長方形 117">
                  <a:extLst>
                    <a:ext uri="{FF2B5EF4-FFF2-40B4-BE49-F238E27FC236}">
                      <a16:creationId xmlns:a16="http://schemas.microsoft.com/office/drawing/2014/main" id="{9D6D9616-466E-4D62-A7ED-B796ED31CED1}"/>
                    </a:ext>
                  </a:extLst>
                </p:cNvPr>
                <p:cNvSpPr/>
                <p:nvPr/>
              </p:nvSpPr>
              <p:spPr>
                <a:xfrm>
                  <a:off x="4529565" y="756110"/>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19" name="正方形/長方形 118">
                  <a:extLst>
                    <a:ext uri="{FF2B5EF4-FFF2-40B4-BE49-F238E27FC236}">
                      <a16:creationId xmlns:a16="http://schemas.microsoft.com/office/drawing/2014/main" id="{981804C9-A243-4098-90DB-F32343A1C282}"/>
                    </a:ext>
                  </a:extLst>
                </p:cNvPr>
                <p:cNvSpPr/>
                <p:nvPr/>
              </p:nvSpPr>
              <p:spPr>
                <a:xfrm>
                  <a:off x="4529565" y="1173137"/>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20" name="正方形/長方形 119">
                  <a:extLst>
                    <a:ext uri="{FF2B5EF4-FFF2-40B4-BE49-F238E27FC236}">
                      <a16:creationId xmlns:a16="http://schemas.microsoft.com/office/drawing/2014/main" id="{D37A02FA-3CDF-440E-BAF1-A8470A258373}"/>
                    </a:ext>
                  </a:extLst>
                </p:cNvPr>
                <p:cNvSpPr/>
                <p:nvPr/>
              </p:nvSpPr>
              <p:spPr>
                <a:xfrm>
                  <a:off x="5248164" y="120303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21" name="正方形/長方形 120">
                  <a:extLst>
                    <a:ext uri="{FF2B5EF4-FFF2-40B4-BE49-F238E27FC236}">
                      <a16:creationId xmlns:a16="http://schemas.microsoft.com/office/drawing/2014/main" id="{08A21E2B-8AD4-4E95-A23F-D5B609E64676}"/>
                    </a:ext>
                  </a:extLst>
                </p:cNvPr>
                <p:cNvSpPr/>
                <p:nvPr/>
              </p:nvSpPr>
              <p:spPr>
                <a:xfrm>
                  <a:off x="5248164" y="75911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22" name="正方形/長方形 121">
                  <a:extLst>
                    <a:ext uri="{FF2B5EF4-FFF2-40B4-BE49-F238E27FC236}">
                      <a16:creationId xmlns:a16="http://schemas.microsoft.com/office/drawing/2014/main" id="{4B9FBF49-9115-41FE-A1E3-054E2A3C09E9}"/>
                    </a:ext>
                  </a:extLst>
                </p:cNvPr>
                <p:cNvSpPr/>
                <p:nvPr/>
              </p:nvSpPr>
              <p:spPr>
                <a:xfrm>
                  <a:off x="4666438" y="727138"/>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23" name="テキスト ボックス 122">
                  <a:extLst>
                    <a:ext uri="{FF2B5EF4-FFF2-40B4-BE49-F238E27FC236}">
                      <a16:creationId xmlns:a16="http://schemas.microsoft.com/office/drawing/2014/main" id="{C66684F4-69E6-4487-AC21-34AA0E11C554}"/>
                    </a:ext>
                  </a:extLst>
                </p:cNvPr>
                <p:cNvSpPr txBox="1"/>
                <p:nvPr/>
              </p:nvSpPr>
              <p:spPr>
                <a:xfrm>
                  <a:off x="4796506" y="969821"/>
                  <a:ext cx="333192" cy="430887"/>
                </a:xfrm>
                <a:prstGeom prst="rect">
                  <a:avLst/>
                </a:prstGeom>
                <a:noFill/>
              </p:spPr>
              <p:txBody>
                <a:bodyPr wrap="square" rtlCol="0">
                  <a:spAutoFit/>
                </a:bodyPr>
                <a:lstStyle/>
                <a:p>
                  <a:r>
                    <a:rPr kumimoji="1" lang="ja-JP" altLang="en-US" sz="1100" dirty="0"/>
                    <a:t>Ａ部</a:t>
                  </a:r>
                </a:p>
              </p:txBody>
            </p:sp>
          </p:grpSp>
          <p:grpSp>
            <p:nvGrpSpPr>
              <p:cNvPr id="104" name="グループ化 103">
                <a:extLst>
                  <a:ext uri="{FF2B5EF4-FFF2-40B4-BE49-F238E27FC236}">
                    <a16:creationId xmlns:a16="http://schemas.microsoft.com/office/drawing/2014/main" id="{4F9EEC21-058C-4514-B140-3C1CE1C1DB94}"/>
                  </a:ext>
                </a:extLst>
              </p:cNvPr>
              <p:cNvGrpSpPr/>
              <p:nvPr/>
            </p:nvGrpSpPr>
            <p:grpSpPr>
              <a:xfrm rot="1320000">
                <a:off x="5148078" y="4324814"/>
                <a:ext cx="843869" cy="889723"/>
                <a:chOff x="4529565" y="1840111"/>
                <a:chExt cx="843869" cy="889723"/>
              </a:xfrm>
            </p:grpSpPr>
            <p:sp>
              <p:nvSpPr>
                <p:cNvPr id="109" name="正方形/長方形 108">
                  <a:extLst>
                    <a:ext uri="{FF2B5EF4-FFF2-40B4-BE49-F238E27FC236}">
                      <a16:creationId xmlns:a16="http://schemas.microsoft.com/office/drawing/2014/main" id="{B6B15E5A-DB64-4FB2-8A3F-085283A08E7A}"/>
                    </a:ext>
                  </a:extLst>
                </p:cNvPr>
                <p:cNvSpPr/>
                <p:nvPr/>
              </p:nvSpPr>
              <p:spPr>
                <a:xfrm>
                  <a:off x="4529565" y="1963493"/>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10" name="正方形/長方形 109">
                  <a:extLst>
                    <a:ext uri="{FF2B5EF4-FFF2-40B4-BE49-F238E27FC236}">
                      <a16:creationId xmlns:a16="http://schemas.microsoft.com/office/drawing/2014/main" id="{5A72292A-F1B7-4654-AF6B-98F2DC583D71}"/>
                    </a:ext>
                  </a:extLst>
                </p:cNvPr>
                <p:cNvSpPr/>
                <p:nvPr/>
              </p:nvSpPr>
              <p:spPr>
                <a:xfrm>
                  <a:off x="4529565" y="2435029"/>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11" name="正方形/長方形 110">
                  <a:extLst>
                    <a:ext uri="{FF2B5EF4-FFF2-40B4-BE49-F238E27FC236}">
                      <a16:creationId xmlns:a16="http://schemas.microsoft.com/office/drawing/2014/main" id="{47981834-AA6C-48F0-997D-DD8FA24B9A14}"/>
                    </a:ext>
                  </a:extLst>
                </p:cNvPr>
                <p:cNvSpPr/>
                <p:nvPr/>
              </p:nvSpPr>
              <p:spPr>
                <a:xfrm>
                  <a:off x="5248164" y="2439025"/>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12" name="正方形/長方形 111">
                  <a:extLst>
                    <a:ext uri="{FF2B5EF4-FFF2-40B4-BE49-F238E27FC236}">
                      <a16:creationId xmlns:a16="http://schemas.microsoft.com/office/drawing/2014/main" id="{2D99E24A-0C55-4AF7-9AF6-A686182D0529}"/>
                    </a:ext>
                  </a:extLst>
                </p:cNvPr>
                <p:cNvSpPr/>
                <p:nvPr/>
              </p:nvSpPr>
              <p:spPr>
                <a:xfrm>
                  <a:off x="5248164" y="1963546"/>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14" name="正方形/長方形 113">
                  <a:extLst>
                    <a:ext uri="{FF2B5EF4-FFF2-40B4-BE49-F238E27FC236}">
                      <a16:creationId xmlns:a16="http://schemas.microsoft.com/office/drawing/2014/main" id="{396771FD-8A72-41A3-9B90-F23EFC2A7018}"/>
                    </a:ext>
                  </a:extLst>
                </p:cNvPr>
                <p:cNvSpPr/>
                <p:nvPr/>
              </p:nvSpPr>
              <p:spPr>
                <a:xfrm>
                  <a:off x="4666438" y="1840111"/>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15" name="テキスト ボックス 114">
                  <a:extLst>
                    <a:ext uri="{FF2B5EF4-FFF2-40B4-BE49-F238E27FC236}">
                      <a16:creationId xmlns:a16="http://schemas.microsoft.com/office/drawing/2014/main" id="{B7001ADA-0CC7-4C20-B6AF-81EA2B897FE8}"/>
                    </a:ext>
                  </a:extLst>
                </p:cNvPr>
                <p:cNvSpPr txBox="1"/>
                <p:nvPr/>
              </p:nvSpPr>
              <p:spPr>
                <a:xfrm>
                  <a:off x="4796506" y="2233895"/>
                  <a:ext cx="333192" cy="430887"/>
                </a:xfrm>
                <a:prstGeom prst="rect">
                  <a:avLst/>
                </a:prstGeom>
                <a:noFill/>
              </p:spPr>
              <p:txBody>
                <a:bodyPr wrap="square" rtlCol="0">
                  <a:spAutoFit/>
                </a:bodyPr>
                <a:lstStyle/>
                <a:p>
                  <a:r>
                    <a:rPr kumimoji="1" lang="ja-JP" altLang="en-US" sz="1100" dirty="0"/>
                    <a:t>Ｂ部</a:t>
                  </a:r>
                </a:p>
              </p:txBody>
            </p:sp>
          </p:grpSp>
          <p:grpSp>
            <p:nvGrpSpPr>
              <p:cNvPr id="105" name="グループ化 104">
                <a:extLst>
                  <a:ext uri="{FF2B5EF4-FFF2-40B4-BE49-F238E27FC236}">
                    <a16:creationId xmlns:a16="http://schemas.microsoft.com/office/drawing/2014/main" id="{8ABFDEB6-BE9C-4CFF-B28B-E625958B0AA1}"/>
                  </a:ext>
                </a:extLst>
              </p:cNvPr>
              <p:cNvGrpSpPr/>
              <p:nvPr/>
            </p:nvGrpSpPr>
            <p:grpSpPr>
              <a:xfrm>
                <a:off x="5525117" y="4064868"/>
                <a:ext cx="463551" cy="372279"/>
                <a:chOff x="3605999" y="2685308"/>
                <a:chExt cx="642201" cy="529106"/>
              </a:xfrm>
            </p:grpSpPr>
            <p:sp>
              <p:nvSpPr>
                <p:cNvPr id="106" name="フローチャート: 結合子 105">
                  <a:extLst>
                    <a:ext uri="{FF2B5EF4-FFF2-40B4-BE49-F238E27FC236}">
                      <a16:creationId xmlns:a16="http://schemas.microsoft.com/office/drawing/2014/main" id="{B7F6EF25-0183-4227-B14B-19F44A5EB894}"/>
                    </a:ext>
                  </a:extLst>
                </p:cNvPr>
                <p:cNvSpPr/>
                <p:nvPr/>
              </p:nvSpPr>
              <p:spPr>
                <a:xfrm>
                  <a:off x="3636225" y="2685308"/>
                  <a:ext cx="575169" cy="529106"/>
                </a:xfrm>
                <a:prstGeom prst="flowChartConnector">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07" name="テキスト ボックス 106">
                  <a:extLst>
                    <a:ext uri="{FF2B5EF4-FFF2-40B4-BE49-F238E27FC236}">
                      <a16:creationId xmlns:a16="http://schemas.microsoft.com/office/drawing/2014/main" id="{C48EDCEC-44BF-442D-A37B-6AE5BA3D0309}"/>
                    </a:ext>
                  </a:extLst>
                </p:cNvPr>
                <p:cNvSpPr txBox="1"/>
                <p:nvPr/>
              </p:nvSpPr>
              <p:spPr>
                <a:xfrm>
                  <a:off x="3605999" y="2800052"/>
                  <a:ext cx="642201" cy="360881"/>
                </a:xfrm>
                <a:prstGeom prst="rect">
                  <a:avLst/>
                </a:prstGeom>
                <a:noFill/>
              </p:spPr>
              <p:txBody>
                <a:bodyPr wrap="square" rtlCol="0">
                  <a:spAutoFit/>
                </a:bodyPr>
                <a:lstStyle/>
                <a:p>
                  <a:pPr algn="ctr"/>
                  <a:r>
                    <a:rPr lang="ja-JP" altLang="en-US" sz="1050" dirty="0"/>
                    <a:t>関節</a:t>
                  </a:r>
                  <a:endParaRPr kumimoji="1" lang="ja-JP" altLang="en-US" sz="1050" dirty="0"/>
                </a:p>
              </p:txBody>
            </p:sp>
          </p:grpSp>
        </p:grpSp>
        <p:grpSp>
          <p:nvGrpSpPr>
            <p:cNvPr id="125" name="グループ化 124">
              <a:extLst>
                <a:ext uri="{FF2B5EF4-FFF2-40B4-BE49-F238E27FC236}">
                  <a16:creationId xmlns:a16="http://schemas.microsoft.com/office/drawing/2014/main" id="{B12257BD-40E5-4F5B-A8B6-531F80935473}"/>
                </a:ext>
              </a:extLst>
            </p:cNvPr>
            <p:cNvGrpSpPr/>
            <p:nvPr/>
          </p:nvGrpSpPr>
          <p:grpSpPr>
            <a:xfrm>
              <a:off x="7356383" y="3352955"/>
              <a:ext cx="845291" cy="1918495"/>
              <a:chOff x="5146656" y="3296042"/>
              <a:chExt cx="845291" cy="1918495"/>
            </a:xfrm>
          </p:grpSpPr>
          <p:grpSp>
            <p:nvGrpSpPr>
              <p:cNvPr id="126" name="グループ化 125">
                <a:extLst>
                  <a:ext uri="{FF2B5EF4-FFF2-40B4-BE49-F238E27FC236}">
                    <a16:creationId xmlns:a16="http://schemas.microsoft.com/office/drawing/2014/main" id="{D413AE73-15AE-402F-ABC0-B5E59853C783}"/>
                  </a:ext>
                </a:extLst>
              </p:cNvPr>
              <p:cNvGrpSpPr/>
              <p:nvPr/>
            </p:nvGrpSpPr>
            <p:grpSpPr>
              <a:xfrm rot="-1380000">
                <a:off x="5146656" y="3296042"/>
                <a:ext cx="843869" cy="889723"/>
                <a:chOff x="4529565" y="727138"/>
                <a:chExt cx="843869" cy="889723"/>
              </a:xfrm>
            </p:grpSpPr>
            <p:sp>
              <p:nvSpPr>
                <p:cNvPr id="137" name="正方形/長方形 136">
                  <a:extLst>
                    <a:ext uri="{FF2B5EF4-FFF2-40B4-BE49-F238E27FC236}">
                      <a16:creationId xmlns:a16="http://schemas.microsoft.com/office/drawing/2014/main" id="{DEFB7249-B2AD-4DF3-835D-8AA5A2CB8C06}"/>
                    </a:ext>
                  </a:extLst>
                </p:cNvPr>
                <p:cNvSpPr/>
                <p:nvPr/>
              </p:nvSpPr>
              <p:spPr>
                <a:xfrm>
                  <a:off x="4529565" y="756110"/>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38" name="正方形/長方形 137">
                  <a:extLst>
                    <a:ext uri="{FF2B5EF4-FFF2-40B4-BE49-F238E27FC236}">
                      <a16:creationId xmlns:a16="http://schemas.microsoft.com/office/drawing/2014/main" id="{290D8419-4850-44C3-9187-40B5659B56FC}"/>
                    </a:ext>
                  </a:extLst>
                </p:cNvPr>
                <p:cNvSpPr/>
                <p:nvPr/>
              </p:nvSpPr>
              <p:spPr>
                <a:xfrm>
                  <a:off x="4529565" y="1173137"/>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39" name="正方形/長方形 138">
                  <a:extLst>
                    <a:ext uri="{FF2B5EF4-FFF2-40B4-BE49-F238E27FC236}">
                      <a16:creationId xmlns:a16="http://schemas.microsoft.com/office/drawing/2014/main" id="{0EBB5119-E32C-4AAF-8477-4529434B0AD7}"/>
                    </a:ext>
                  </a:extLst>
                </p:cNvPr>
                <p:cNvSpPr/>
                <p:nvPr/>
              </p:nvSpPr>
              <p:spPr>
                <a:xfrm>
                  <a:off x="5248164" y="120303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40" name="正方形/長方形 139">
                  <a:extLst>
                    <a:ext uri="{FF2B5EF4-FFF2-40B4-BE49-F238E27FC236}">
                      <a16:creationId xmlns:a16="http://schemas.microsoft.com/office/drawing/2014/main" id="{B5EE9650-94AA-4AA5-9D34-AFCF621FB5C0}"/>
                    </a:ext>
                  </a:extLst>
                </p:cNvPr>
                <p:cNvSpPr/>
                <p:nvPr/>
              </p:nvSpPr>
              <p:spPr>
                <a:xfrm>
                  <a:off x="5248164" y="75911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41" name="正方形/長方形 140">
                  <a:extLst>
                    <a:ext uri="{FF2B5EF4-FFF2-40B4-BE49-F238E27FC236}">
                      <a16:creationId xmlns:a16="http://schemas.microsoft.com/office/drawing/2014/main" id="{D05050E7-8B7D-41B4-AF6F-A6236F765D76}"/>
                    </a:ext>
                  </a:extLst>
                </p:cNvPr>
                <p:cNvSpPr/>
                <p:nvPr/>
              </p:nvSpPr>
              <p:spPr>
                <a:xfrm>
                  <a:off x="4666438" y="727138"/>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42" name="テキスト ボックス 141">
                  <a:extLst>
                    <a:ext uri="{FF2B5EF4-FFF2-40B4-BE49-F238E27FC236}">
                      <a16:creationId xmlns:a16="http://schemas.microsoft.com/office/drawing/2014/main" id="{A94F382B-4B7F-4CED-9795-48EAED9091A1}"/>
                    </a:ext>
                  </a:extLst>
                </p:cNvPr>
                <p:cNvSpPr txBox="1"/>
                <p:nvPr/>
              </p:nvSpPr>
              <p:spPr>
                <a:xfrm>
                  <a:off x="4796506" y="969821"/>
                  <a:ext cx="333192" cy="430887"/>
                </a:xfrm>
                <a:prstGeom prst="rect">
                  <a:avLst/>
                </a:prstGeom>
                <a:noFill/>
              </p:spPr>
              <p:txBody>
                <a:bodyPr wrap="square" rtlCol="0">
                  <a:spAutoFit/>
                </a:bodyPr>
                <a:lstStyle/>
                <a:p>
                  <a:r>
                    <a:rPr kumimoji="1" lang="ja-JP" altLang="en-US" sz="1100" dirty="0"/>
                    <a:t>Ａ部</a:t>
                  </a:r>
                </a:p>
              </p:txBody>
            </p:sp>
          </p:grpSp>
          <p:grpSp>
            <p:nvGrpSpPr>
              <p:cNvPr id="127" name="グループ化 126">
                <a:extLst>
                  <a:ext uri="{FF2B5EF4-FFF2-40B4-BE49-F238E27FC236}">
                    <a16:creationId xmlns:a16="http://schemas.microsoft.com/office/drawing/2014/main" id="{359F09D9-BDCF-4282-9A1F-995612C87B62}"/>
                  </a:ext>
                </a:extLst>
              </p:cNvPr>
              <p:cNvGrpSpPr/>
              <p:nvPr/>
            </p:nvGrpSpPr>
            <p:grpSpPr>
              <a:xfrm rot="1320000">
                <a:off x="5148078" y="4324814"/>
                <a:ext cx="843869" cy="889723"/>
                <a:chOff x="4529565" y="1840111"/>
                <a:chExt cx="843869" cy="889723"/>
              </a:xfrm>
            </p:grpSpPr>
            <p:sp>
              <p:nvSpPr>
                <p:cNvPr id="131" name="正方形/長方形 130">
                  <a:extLst>
                    <a:ext uri="{FF2B5EF4-FFF2-40B4-BE49-F238E27FC236}">
                      <a16:creationId xmlns:a16="http://schemas.microsoft.com/office/drawing/2014/main" id="{78F21151-8B21-4E37-A612-CC100046A08D}"/>
                    </a:ext>
                  </a:extLst>
                </p:cNvPr>
                <p:cNvSpPr/>
                <p:nvPr/>
              </p:nvSpPr>
              <p:spPr>
                <a:xfrm>
                  <a:off x="4529565" y="1963493"/>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32" name="正方形/長方形 131">
                  <a:extLst>
                    <a:ext uri="{FF2B5EF4-FFF2-40B4-BE49-F238E27FC236}">
                      <a16:creationId xmlns:a16="http://schemas.microsoft.com/office/drawing/2014/main" id="{B52AFE73-4037-4DB4-A9F0-90497E3B79FE}"/>
                    </a:ext>
                  </a:extLst>
                </p:cNvPr>
                <p:cNvSpPr/>
                <p:nvPr/>
              </p:nvSpPr>
              <p:spPr>
                <a:xfrm>
                  <a:off x="4529565" y="2435029"/>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33" name="正方形/長方形 132">
                  <a:extLst>
                    <a:ext uri="{FF2B5EF4-FFF2-40B4-BE49-F238E27FC236}">
                      <a16:creationId xmlns:a16="http://schemas.microsoft.com/office/drawing/2014/main" id="{9B2CEF08-3D65-4C55-9074-CD733EC1E0E7}"/>
                    </a:ext>
                  </a:extLst>
                </p:cNvPr>
                <p:cNvSpPr/>
                <p:nvPr/>
              </p:nvSpPr>
              <p:spPr>
                <a:xfrm>
                  <a:off x="5248164" y="2439025"/>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34" name="正方形/長方形 133">
                  <a:extLst>
                    <a:ext uri="{FF2B5EF4-FFF2-40B4-BE49-F238E27FC236}">
                      <a16:creationId xmlns:a16="http://schemas.microsoft.com/office/drawing/2014/main" id="{1296860F-06AF-4F1A-9664-8D97B92BDEBA}"/>
                    </a:ext>
                  </a:extLst>
                </p:cNvPr>
                <p:cNvSpPr/>
                <p:nvPr/>
              </p:nvSpPr>
              <p:spPr>
                <a:xfrm>
                  <a:off x="5248164" y="1963546"/>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35" name="正方形/長方形 134">
                  <a:extLst>
                    <a:ext uri="{FF2B5EF4-FFF2-40B4-BE49-F238E27FC236}">
                      <a16:creationId xmlns:a16="http://schemas.microsoft.com/office/drawing/2014/main" id="{7396FDD9-57F4-4A33-A24C-9081C84126FE}"/>
                    </a:ext>
                  </a:extLst>
                </p:cNvPr>
                <p:cNvSpPr/>
                <p:nvPr/>
              </p:nvSpPr>
              <p:spPr>
                <a:xfrm>
                  <a:off x="4666438" y="1840111"/>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36" name="テキスト ボックス 135">
                  <a:extLst>
                    <a:ext uri="{FF2B5EF4-FFF2-40B4-BE49-F238E27FC236}">
                      <a16:creationId xmlns:a16="http://schemas.microsoft.com/office/drawing/2014/main" id="{ECB6CA2A-C19A-4E13-A67B-19CF24FC8DDE}"/>
                    </a:ext>
                  </a:extLst>
                </p:cNvPr>
                <p:cNvSpPr txBox="1"/>
                <p:nvPr/>
              </p:nvSpPr>
              <p:spPr>
                <a:xfrm>
                  <a:off x="4796506" y="2233895"/>
                  <a:ext cx="333192" cy="430887"/>
                </a:xfrm>
                <a:prstGeom prst="rect">
                  <a:avLst/>
                </a:prstGeom>
                <a:noFill/>
              </p:spPr>
              <p:txBody>
                <a:bodyPr wrap="square" rtlCol="0">
                  <a:spAutoFit/>
                </a:bodyPr>
                <a:lstStyle/>
                <a:p>
                  <a:r>
                    <a:rPr kumimoji="1" lang="ja-JP" altLang="en-US" sz="1100" dirty="0"/>
                    <a:t>Ｂ部</a:t>
                  </a:r>
                </a:p>
              </p:txBody>
            </p:sp>
          </p:grpSp>
          <p:grpSp>
            <p:nvGrpSpPr>
              <p:cNvPr id="128" name="グループ化 127">
                <a:extLst>
                  <a:ext uri="{FF2B5EF4-FFF2-40B4-BE49-F238E27FC236}">
                    <a16:creationId xmlns:a16="http://schemas.microsoft.com/office/drawing/2014/main" id="{A13C6739-F0AF-487B-B8A0-83ED96C3782C}"/>
                  </a:ext>
                </a:extLst>
              </p:cNvPr>
              <p:cNvGrpSpPr/>
              <p:nvPr/>
            </p:nvGrpSpPr>
            <p:grpSpPr>
              <a:xfrm>
                <a:off x="5525117" y="4064868"/>
                <a:ext cx="463551" cy="372279"/>
                <a:chOff x="3605999" y="2685308"/>
                <a:chExt cx="642201" cy="529106"/>
              </a:xfrm>
            </p:grpSpPr>
            <p:sp>
              <p:nvSpPr>
                <p:cNvPr id="129" name="フローチャート: 結合子 128">
                  <a:extLst>
                    <a:ext uri="{FF2B5EF4-FFF2-40B4-BE49-F238E27FC236}">
                      <a16:creationId xmlns:a16="http://schemas.microsoft.com/office/drawing/2014/main" id="{B13CB585-B7BD-4FCF-BCB9-816F95F3E739}"/>
                    </a:ext>
                  </a:extLst>
                </p:cNvPr>
                <p:cNvSpPr/>
                <p:nvPr/>
              </p:nvSpPr>
              <p:spPr>
                <a:xfrm>
                  <a:off x="3636225" y="2685308"/>
                  <a:ext cx="575169" cy="529106"/>
                </a:xfrm>
                <a:prstGeom prst="flowChartConnector">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30" name="テキスト ボックス 129">
                  <a:extLst>
                    <a:ext uri="{FF2B5EF4-FFF2-40B4-BE49-F238E27FC236}">
                      <a16:creationId xmlns:a16="http://schemas.microsoft.com/office/drawing/2014/main" id="{A6FFE271-5DAD-4CED-A58A-E51FE89DA146}"/>
                    </a:ext>
                  </a:extLst>
                </p:cNvPr>
                <p:cNvSpPr txBox="1"/>
                <p:nvPr/>
              </p:nvSpPr>
              <p:spPr>
                <a:xfrm>
                  <a:off x="3605999" y="2800052"/>
                  <a:ext cx="642201" cy="360881"/>
                </a:xfrm>
                <a:prstGeom prst="rect">
                  <a:avLst/>
                </a:prstGeom>
                <a:noFill/>
              </p:spPr>
              <p:txBody>
                <a:bodyPr wrap="square" rtlCol="0">
                  <a:spAutoFit/>
                </a:bodyPr>
                <a:lstStyle/>
                <a:p>
                  <a:pPr algn="ctr"/>
                  <a:r>
                    <a:rPr lang="ja-JP" altLang="en-US" sz="1050" dirty="0"/>
                    <a:t>関節</a:t>
                  </a:r>
                  <a:endParaRPr kumimoji="1" lang="ja-JP" altLang="en-US" sz="1050" dirty="0"/>
                </a:p>
              </p:txBody>
            </p:sp>
          </p:grpSp>
        </p:grpSp>
        <p:cxnSp>
          <p:nvCxnSpPr>
            <p:cNvPr id="144" name="直線矢印コネクタ 143">
              <a:extLst>
                <a:ext uri="{FF2B5EF4-FFF2-40B4-BE49-F238E27FC236}">
                  <a16:creationId xmlns:a16="http://schemas.microsoft.com/office/drawing/2014/main" id="{02F45DD5-9035-4F82-A186-C4489A6BB2D0}"/>
                </a:ext>
              </a:extLst>
            </p:cNvPr>
            <p:cNvCxnSpPr/>
            <p:nvPr/>
          </p:nvCxnSpPr>
          <p:spPr>
            <a:xfrm>
              <a:off x="6397562" y="4313545"/>
              <a:ext cx="806802" cy="0"/>
            </a:xfrm>
            <a:prstGeom prst="straightConnector1">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grpSp>
      <p:sp>
        <p:nvSpPr>
          <p:cNvPr id="146" name="テキスト ボックス 145">
            <a:extLst>
              <a:ext uri="{FF2B5EF4-FFF2-40B4-BE49-F238E27FC236}">
                <a16:creationId xmlns:a16="http://schemas.microsoft.com/office/drawing/2014/main" id="{2399AAED-B8BA-4905-BD36-A6B8DDFA35E6}"/>
              </a:ext>
            </a:extLst>
          </p:cNvPr>
          <p:cNvSpPr txBox="1"/>
          <p:nvPr/>
        </p:nvSpPr>
        <p:spPr>
          <a:xfrm>
            <a:off x="508628" y="979373"/>
            <a:ext cx="1911101" cy="369332"/>
          </a:xfrm>
          <a:prstGeom prst="rect">
            <a:avLst/>
          </a:prstGeom>
          <a:noFill/>
        </p:spPr>
        <p:txBody>
          <a:bodyPr wrap="none" rtlCol="0">
            <a:spAutoFit/>
          </a:bodyPr>
          <a:lstStyle/>
          <a:p>
            <a:r>
              <a:rPr kumimoji="1" lang="ja-JP" altLang="en-US" dirty="0"/>
              <a:t>（</a:t>
            </a:r>
            <a:r>
              <a:rPr kumimoji="1" lang="en-US" altLang="ja-JP" dirty="0"/>
              <a:t>a</a:t>
            </a:r>
            <a:r>
              <a:rPr kumimoji="1" lang="ja-JP" altLang="en-US" dirty="0"/>
              <a:t>）直進・旋回</a:t>
            </a:r>
            <a:endParaRPr kumimoji="1" lang="en-US" altLang="ja-JP" dirty="0"/>
          </a:p>
        </p:txBody>
      </p:sp>
      <p:sp>
        <p:nvSpPr>
          <p:cNvPr id="147" name="テキスト ボックス 146">
            <a:extLst>
              <a:ext uri="{FF2B5EF4-FFF2-40B4-BE49-F238E27FC236}">
                <a16:creationId xmlns:a16="http://schemas.microsoft.com/office/drawing/2014/main" id="{F7755405-5A38-496D-889B-C4DC96925B97}"/>
              </a:ext>
            </a:extLst>
          </p:cNvPr>
          <p:cNvSpPr txBox="1"/>
          <p:nvPr/>
        </p:nvSpPr>
        <p:spPr>
          <a:xfrm>
            <a:off x="5069078" y="973428"/>
            <a:ext cx="1229824" cy="369332"/>
          </a:xfrm>
          <a:prstGeom prst="rect">
            <a:avLst/>
          </a:prstGeom>
          <a:noFill/>
        </p:spPr>
        <p:txBody>
          <a:bodyPr wrap="none" rtlCol="0">
            <a:spAutoFit/>
          </a:bodyPr>
          <a:lstStyle/>
          <a:p>
            <a:r>
              <a:rPr kumimoji="1" lang="ja-JP" altLang="en-US" dirty="0"/>
              <a:t>（</a:t>
            </a:r>
            <a:r>
              <a:rPr kumimoji="1" lang="en-US" altLang="ja-JP" dirty="0"/>
              <a:t>b</a:t>
            </a:r>
            <a:r>
              <a:rPr kumimoji="1" lang="ja-JP" altLang="en-US" dirty="0"/>
              <a:t>）並進</a:t>
            </a:r>
            <a:endParaRPr kumimoji="1" lang="en-US" altLang="ja-JP" dirty="0"/>
          </a:p>
        </p:txBody>
      </p:sp>
      <p:sp>
        <p:nvSpPr>
          <p:cNvPr id="2" name="タイトル 1">
            <a:extLst>
              <a:ext uri="{FF2B5EF4-FFF2-40B4-BE49-F238E27FC236}">
                <a16:creationId xmlns:a16="http://schemas.microsoft.com/office/drawing/2014/main" id="{0E9552E5-50D7-4DE1-A697-A6756B71C4D9}"/>
              </a:ext>
            </a:extLst>
          </p:cNvPr>
          <p:cNvSpPr>
            <a:spLocks noGrp="1"/>
          </p:cNvSpPr>
          <p:nvPr>
            <p:ph type="title"/>
          </p:nvPr>
        </p:nvSpPr>
        <p:spPr>
          <a:xfrm>
            <a:off x="7070" y="-4073"/>
            <a:ext cx="8248264" cy="810572"/>
          </a:xfrm>
          <a:solidFill>
            <a:schemeClr val="accent1"/>
          </a:solidFill>
        </p:spPr>
        <p:txBody>
          <a:bodyPr>
            <a:normAutofit/>
          </a:bodyPr>
          <a:lstStyle/>
          <a:p>
            <a:r>
              <a:rPr kumimoji="1" lang="ja-JP" altLang="en-US" sz="3200" dirty="0">
                <a:solidFill>
                  <a:schemeClr val="bg1"/>
                </a:solidFill>
              </a:rPr>
              <a:t>計測する動作</a:t>
            </a:r>
          </a:p>
        </p:txBody>
      </p:sp>
    </p:spTree>
    <p:extLst>
      <p:ext uri="{BB962C8B-B14F-4D97-AF65-F5344CB8AC3E}">
        <p14:creationId xmlns:p14="http://schemas.microsoft.com/office/powerpoint/2010/main" val="619652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9552E5-50D7-4DE1-A697-A6756B71C4D9}"/>
              </a:ext>
            </a:extLst>
          </p:cNvPr>
          <p:cNvSpPr>
            <a:spLocks noGrp="1"/>
          </p:cNvSpPr>
          <p:nvPr>
            <p:ph type="title"/>
          </p:nvPr>
        </p:nvSpPr>
        <p:spPr>
          <a:xfrm>
            <a:off x="7070" y="-4073"/>
            <a:ext cx="8248264" cy="810572"/>
          </a:xfrm>
          <a:solidFill>
            <a:schemeClr val="accent1"/>
          </a:solidFill>
        </p:spPr>
        <p:txBody>
          <a:bodyPr>
            <a:normAutofit/>
          </a:bodyPr>
          <a:lstStyle/>
          <a:p>
            <a:r>
              <a:rPr kumimoji="1" lang="ja-JP" altLang="en-US" sz="3200" dirty="0">
                <a:solidFill>
                  <a:schemeClr val="bg1"/>
                </a:solidFill>
              </a:rPr>
              <a:t>計測する特徴点（マーカー位置）</a:t>
            </a:r>
          </a:p>
        </p:txBody>
      </p:sp>
      <p:grpSp>
        <p:nvGrpSpPr>
          <p:cNvPr id="10" name="グループ化 9">
            <a:extLst>
              <a:ext uri="{FF2B5EF4-FFF2-40B4-BE49-F238E27FC236}">
                <a16:creationId xmlns:a16="http://schemas.microsoft.com/office/drawing/2014/main" id="{ADB42A99-2E36-4808-91C5-5EF21579D578}"/>
              </a:ext>
            </a:extLst>
          </p:cNvPr>
          <p:cNvGrpSpPr/>
          <p:nvPr/>
        </p:nvGrpSpPr>
        <p:grpSpPr>
          <a:xfrm>
            <a:off x="1354946" y="1670978"/>
            <a:ext cx="2100651" cy="4121140"/>
            <a:chOff x="3950364" y="1670978"/>
            <a:chExt cx="2100651" cy="4121140"/>
          </a:xfrm>
        </p:grpSpPr>
        <p:grpSp>
          <p:nvGrpSpPr>
            <p:cNvPr id="55" name="グループ化 54">
              <a:extLst>
                <a:ext uri="{FF2B5EF4-FFF2-40B4-BE49-F238E27FC236}">
                  <a16:creationId xmlns:a16="http://schemas.microsoft.com/office/drawing/2014/main" id="{F0C2CF3E-BC36-45FF-A19C-FBABFE8FF7A8}"/>
                </a:ext>
              </a:extLst>
            </p:cNvPr>
            <p:cNvGrpSpPr/>
            <p:nvPr/>
          </p:nvGrpSpPr>
          <p:grpSpPr>
            <a:xfrm>
              <a:off x="3950364" y="1670978"/>
              <a:ext cx="1736510" cy="4121140"/>
              <a:chOff x="4529565" y="727138"/>
              <a:chExt cx="843869" cy="2002696"/>
            </a:xfrm>
          </p:grpSpPr>
          <p:grpSp>
            <p:nvGrpSpPr>
              <p:cNvPr id="54" name="グループ化 53">
                <a:extLst>
                  <a:ext uri="{FF2B5EF4-FFF2-40B4-BE49-F238E27FC236}">
                    <a16:creationId xmlns:a16="http://schemas.microsoft.com/office/drawing/2014/main" id="{7196B0C7-7E7F-46DD-BC1E-EAB324149A2A}"/>
                  </a:ext>
                </a:extLst>
              </p:cNvPr>
              <p:cNvGrpSpPr/>
              <p:nvPr/>
            </p:nvGrpSpPr>
            <p:grpSpPr>
              <a:xfrm>
                <a:off x="4529565" y="727138"/>
                <a:ext cx="843869" cy="889723"/>
                <a:chOff x="4529565" y="727138"/>
                <a:chExt cx="843869" cy="889723"/>
              </a:xfrm>
            </p:grpSpPr>
            <p:sp>
              <p:nvSpPr>
                <p:cNvPr id="33" name="正方形/長方形 32">
                  <a:extLst>
                    <a:ext uri="{FF2B5EF4-FFF2-40B4-BE49-F238E27FC236}">
                      <a16:creationId xmlns:a16="http://schemas.microsoft.com/office/drawing/2014/main" id="{981E0612-11CD-4004-A3C1-2BC10457566F}"/>
                    </a:ext>
                  </a:extLst>
                </p:cNvPr>
                <p:cNvSpPr/>
                <p:nvPr/>
              </p:nvSpPr>
              <p:spPr>
                <a:xfrm>
                  <a:off x="4529565" y="756110"/>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34" name="正方形/長方形 33">
                  <a:extLst>
                    <a:ext uri="{FF2B5EF4-FFF2-40B4-BE49-F238E27FC236}">
                      <a16:creationId xmlns:a16="http://schemas.microsoft.com/office/drawing/2014/main" id="{215EAF58-0C27-4965-B39E-019B75F467C8}"/>
                    </a:ext>
                  </a:extLst>
                </p:cNvPr>
                <p:cNvSpPr/>
                <p:nvPr/>
              </p:nvSpPr>
              <p:spPr>
                <a:xfrm>
                  <a:off x="4529565" y="1173137"/>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36" name="正方形/長方形 35">
                  <a:extLst>
                    <a:ext uri="{FF2B5EF4-FFF2-40B4-BE49-F238E27FC236}">
                      <a16:creationId xmlns:a16="http://schemas.microsoft.com/office/drawing/2014/main" id="{F0F54E66-6643-40AA-A6ED-5FAA6CC22CC7}"/>
                    </a:ext>
                  </a:extLst>
                </p:cNvPr>
                <p:cNvSpPr/>
                <p:nvPr/>
              </p:nvSpPr>
              <p:spPr>
                <a:xfrm>
                  <a:off x="5248164" y="120303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39" name="正方形/長方形 38">
                  <a:extLst>
                    <a:ext uri="{FF2B5EF4-FFF2-40B4-BE49-F238E27FC236}">
                      <a16:creationId xmlns:a16="http://schemas.microsoft.com/office/drawing/2014/main" id="{0933C2AE-D0A7-45D9-A20C-264E8BDAB10E}"/>
                    </a:ext>
                  </a:extLst>
                </p:cNvPr>
                <p:cNvSpPr/>
                <p:nvPr/>
              </p:nvSpPr>
              <p:spPr>
                <a:xfrm>
                  <a:off x="5248164" y="75911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30" name="正方形/長方形 29">
                  <a:extLst>
                    <a:ext uri="{FF2B5EF4-FFF2-40B4-BE49-F238E27FC236}">
                      <a16:creationId xmlns:a16="http://schemas.microsoft.com/office/drawing/2014/main" id="{3124E600-5226-4A20-9882-56CFB1F5DA41}"/>
                    </a:ext>
                  </a:extLst>
                </p:cNvPr>
                <p:cNvSpPr/>
                <p:nvPr/>
              </p:nvSpPr>
              <p:spPr>
                <a:xfrm>
                  <a:off x="4666438" y="727138"/>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grpSp>
          <p:grpSp>
            <p:nvGrpSpPr>
              <p:cNvPr id="53" name="グループ化 52">
                <a:extLst>
                  <a:ext uri="{FF2B5EF4-FFF2-40B4-BE49-F238E27FC236}">
                    <a16:creationId xmlns:a16="http://schemas.microsoft.com/office/drawing/2014/main" id="{0C1CBF0F-BFBA-4602-8FBB-B1EDE6F12EF8}"/>
                  </a:ext>
                </a:extLst>
              </p:cNvPr>
              <p:cNvGrpSpPr/>
              <p:nvPr/>
            </p:nvGrpSpPr>
            <p:grpSpPr>
              <a:xfrm>
                <a:off x="4529565" y="1840111"/>
                <a:ext cx="843869" cy="889723"/>
                <a:chOff x="4529565" y="1840111"/>
                <a:chExt cx="843869" cy="889723"/>
              </a:xfrm>
            </p:grpSpPr>
            <p:sp>
              <p:nvSpPr>
                <p:cNvPr id="35" name="正方形/長方形 34">
                  <a:extLst>
                    <a:ext uri="{FF2B5EF4-FFF2-40B4-BE49-F238E27FC236}">
                      <a16:creationId xmlns:a16="http://schemas.microsoft.com/office/drawing/2014/main" id="{33521E42-853F-4DAF-AED9-CC188F60EFFC}"/>
                    </a:ext>
                  </a:extLst>
                </p:cNvPr>
                <p:cNvSpPr/>
                <p:nvPr/>
              </p:nvSpPr>
              <p:spPr>
                <a:xfrm>
                  <a:off x="4529565" y="1963493"/>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40" name="正方形/長方形 39">
                  <a:extLst>
                    <a:ext uri="{FF2B5EF4-FFF2-40B4-BE49-F238E27FC236}">
                      <a16:creationId xmlns:a16="http://schemas.microsoft.com/office/drawing/2014/main" id="{2D385843-2061-4F5D-859C-6C284F3049C7}"/>
                    </a:ext>
                  </a:extLst>
                </p:cNvPr>
                <p:cNvSpPr/>
                <p:nvPr/>
              </p:nvSpPr>
              <p:spPr>
                <a:xfrm>
                  <a:off x="4529565" y="2435029"/>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37" name="正方形/長方形 36">
                  <a:extLst>
                    <a:ext uri="{FF2B5EF4-FFF2-40B4-BE49-F238E27FC236}">
                      <a16:creationId xmlns:a16="http://schemas.microsoft.com/office/drawing/2014/main" id="{BD123E47-63B2-43C1-8181-385BE2BB584F}"/>
                    </a:ext>
                  </a:extLst>
                </p:cNvPr>
                <p:cNvSpPr/>
                <p:nvPr/>
              </p:nvSpPr>
              <p:spPr>
                <a:xfrm>
                  <a:off x="5248164" y="2439025"/>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38" name="正方形/長方形 37">
                  <a:extLst>
                    <a:ext uri="{FF2B5EF4-FFF2-40B4-BE49-F238E27FC236}">
                      <a16:creationId xmlns:a16="http://schemas.microsoft.com/office/drawing/2014/main" id="{7F5F5110-EB02-49B7-A1B8-4E0C711F22FC}"/>
                    </a:ext>
                  </a:extLst>
                </p:cNvPr>
                <p:cNvSpPr/>
                <p:nvPr/>
              </p:nvSpPr>
              <p:spPr>
                <a:xfrm>
                  <a:off x="5248164" y="1963546"/>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31" name="正方形/長方形 30">
                  <a:extLst>
                    <a:ext uri="{FF2B5EF4-FFF2-40B4-BE49-F238E27FC236}">
                      <a16:creationId xmlns:a16="http://schemas.microsoft.com/office/drawing/2014/main" id="{A4A99C2C-B8E6-4A5D-8A95-58D17103AEEF}"/>
                    </a:ext>
                  </a:extLst>
                </p:cNvPr>
                <p:cNvSpPr/>
                <p:nvPr/>
              </p:nvSpPr>
              <p:spPr>
                <a:xfrm>
                  <a:off x="4666438" y="1840111"/>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grpSp>
          <p:sp>
            <p:nvSpPr>
              <p:cNvPr id="32" name="フローチャート: 結合子 31">
                <a:extLst>
                  <a:ext uri="{FF2B5EF4-FFF2-40B4-BE49-F238E27FC236}">
                    <a16:creationId xmlns:a16="http://schemas.microsoft.com/office/drawing/2014/main" id="{448D19D0-0F66-4A7B-9EBC-8DDE0CA0266C}"/>
                  </a:ext>
                </a:extLst>
              </p:cNvPr>
              <p:cNvSpPr/>
              <p:nvPr/>
            </p:nvSpPr>
            <p:spPr>
              <a:xfrm>
                <a:off x="4741544" y="1542625"/>
                <a:ext cx="415167" cy="372279"/>
              </a:xfrm>
              <a:prstGeom prst="flowChartConnector">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grpSp>
        <p:grpSp>
          <p:nvGrpSpPr>
            <p:cNvPr id="8" name="グループ化 7">
              <a:extLst>
                <a:ext uri="{FF2B5EF4-FFF2-40B4-BE49-F238E27FC236}">
                  <a16:creationId xmlns:a16="http://schemas.microsoft.com/office/drawing/2014/main" id="{154647F8-77FA-46A1-BE6B-1BD7BADBDF3D}"/>
                </a:ext>
              </a:extLst>
            </p:cNvPr>
            <p:cNvGrpSpPr/>
            <p:nvPr/>
          </p:nvGrpSpPr>
          <p:grpSpPr>
            <a:xfrm>
              <a:off x="4609947" y="3528331"/>
              <a:ext cx="407580" cy="407580"/>
              <a:chOff x="1032600" y="2740790"/>
              <a:chExt cx="1440000" cy="1440000"/>
            </a:xfrm>
          </p:grpSpPr>
          <p:grpSp>
            <p:nvGrpSpPr>
              <p:cNvPr id="7" name="グループ化 6">
                <a:extLst>
                  <a:ext uri="{FF2B5EF4-FFF2-40B4-BE49-F238E27FC236}">
                    <a16:creationId xmlns:a16="http://schemas.microsoft.com/office/drawing/2014/main" id="{8F8251C5-EA43-4A84-A85B-AE3C9493FBE4}"/>
                  </a:ext>
                </a:extLst>
              </p:cNvPr>
              <p:cNvGrpSpPr/>
              <p:nvPr/>
            </p:nvGrpSpPr>
            <p:grpSpPr>
              <a:xfrm>
                <a:off x="1032600" y="2740790"/>
                <a:ext cx="1440000" cy="1440000"/>
                <a:chOff x="6705601" y="2465014"/>
                <a:chExt cx="1440000" cy="1440000"/>
              </a:xfrm>
            </p:grpSpPr>
            <p:sp>
              <p:nvSpPr>
                <p:cNvPr id="108" name="楕円 107">
                  <a:extLst>
                    <a:ext uri="{FF2B5EF4-FFF2-40B4-BE49-F238E27FC236}">
                      <a16:creationId xmlns:a16="http://schemas.microsoft.com/office/drawing/2014/main" id="{F028B598-06C3-497D-B00E-61B745AAF95A}"/>
                    </a:ext>
                  </a:extLst>
                </p:cNvPr>
                <p:cNvSpPr/>
                <p:nvPr/>
              </p:nvSpPr>
              <p:spPr>
                <a:xfrm>
                  <a:off x="6705601" y="2465014"/>
                  <a:ext cx="1440000" cy="1440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フリーフォーム: 図形 112">
                  <a:extLst>
                    <a:ext uri="{FF2B5EF4-FFF2-40B4-BE49-F238E27FC236}">
                      <a16:creationId xmlns:a16="http://schemas.microsoft.com/office/drawing/2014/main" id="{C1CAC1EA-84CD-4334-A028-AC4180F526C3}"/>
                    </a:ext>
                  </a:extLst>
                </p:cNvPr>
                <p:cNvSpPr/>
                <p:nvPr/>
              </p:nvSpPr>
              <p:spPr>
                <a:xfrm>
                  <a:off x="7425601" y="2465014"/>
                  <a:ext cx="720000" cy="720000"/>
                </a:xfrm>
                <a:custGeom>
                  <a:avLst/>
                  <a:gdLst>
                    <a:gd name="connsiteX0" fmla="*/ 0 w 720000"/>
                    <a:gd name="connsiteY0" fmla="*/ 0 h 720000"/>
                    <a:gd name="connsiteX1" fmla="*/ 720000 w 720000"/>
                    <a:gd name="connsiteY1" fmla="*/ 720000 h 720000"/>
                    <a:gd name="connsiteX2" fmla="*/ 0 w 720000"/>
                    <a:gd name="connsiteY2" fmla="*/ 720000 h 720000"/>
                  </a:gdLst>
                  <a:ahLst/>
                  <a:cxnLst>
                    <a:cxn ang="0">
                      <a:pos x="connsiteX0" y="connsiteY0"/>
                    </a:cxn>
                    <a:cxn ang="0">
                      <a:pos x="connsiteX1" y="connsiteY1"/>
                    </a:cxn>
                    <a:cxn ang="0">
                      <a:pos x="connsiteX2" y="connsiteY2"/>
                    </a:cxn>
                  </a:cxnLst>
                  <a:rect l="l" t="t" r="r" b="b"/>
                  <a:pathLst>
                    <a:path w="720000" h="720000">
                      <a:moveTo>
                        <a:pt x="0" y="0"/>
                      </a:moveTo>
                      <a:cubicBezTo>
                        <a:pt x="397645" y="0"/>
                        <a:pt x="720000" y="322355"/>
                        <a:pt x="720000" y="720000"/>
                      </a:cubicBezTo>
                      <a:lnTo>
                        <a:pt x="0" y="72000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6" name="フリーフォーム: 図形 115">
                <a:extLst>
                  <a:ext uri="{FF2B5EF4-FFF2-40B4-BE49-F238E27FC236}">
                    <a16:creationId xmlns:a16="http://schemas.microsoft.com/office/drawing/2014/main" id="{D5787B9C-8234-4FC7-811E-144B9F8B2D64}"/>
                  </a:ext>
                </a:extLst>
              </p:cNvPr>
              <p:cNvSpPr/>
              <p:nvPr/>
            </p:nvSpPr>
            <p:spPr>
              <a:xfrm rot="10800000">
                <a:off x="1032600" y="3460790"/>
                <a:ext cx="720000" cy="720000"/>
              </a:xfrm>
              <a:custGeom>
                <a:avLst/>
                <a:gdLst>
                  <a:gd name="connsiteX0" fmla="*/ 0 w 720000"/>
                  <a:gd name="connsiteY0" fmla="*/ 0 h 720000"/>
                  <a:gd name="connsiteX1" fmla="*/ 720000 w 720000"/>
                  <a:gd name="connsiteY1" fmla="*/ 720000 h 720000"/>
                  <a:gd name="connsiteX2" fmla="*/ 0 w 720000"/>
                  <a:gd name="connsiteY2" fmla="*/ 720000 h 720000"/>
                </a:gdLst>
                <a:ahLst/>
                <a:cxnLst>
                  <a:cxn ang="0">
                    <a:pos x="connsiteX0" y="connsiteY0"/>
                  </a:cxn>
                  <a:cxn ang="0">
                    <a:pos x="connsiteX1" y="connsiteY1"/>
                  </a:cxn>
                  <a:cxn ang="0">
                    <a:pos x="connsiteX2" y="connsiteY2"/>
                  </a:cxn>
                </a:cxnLst>
                <a:rect l="l" t="t" r="r" b="b"/>
                <a:pathLst>
                  <a:path w="720000" h="720000">
                    <a:moveTo>
                      <a:pt x="0" y="0"/>
                    </a:moveTo>
                    <a:cubicBezTo>
                      <a:pt x="397645" y="0"/>
                      <a:pt x="720000" y="322355"/>
                      <a:pt x="720000" y="720000"/>
                    </a:cubicBezTo>
                    <a:lnTo>
                      <a:pt x="0" y="72000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7" name="グループ化 116">
              <a:extLst>
                <a:ext uri="{FF2B5EF4-FFF2-40B4-BE49-F238E27FC236}">
                  <a16:creationId xmlns:a16="http://schemas.microsoft.com/office/drawing/2014/main" id="{E9C5296E-2C08-499B-8472-FB055390186D}"/>
                </a:ext>
              </a:extLst>
            </p:cNvPr>
            <p:cNvGrpSpPr/>
            <p:nvPr/>
          </p:nvGrpSpPr>
          <p:grpSpPr>
            <a:xfrm>
              <a:off x="4609946" y="1772504"/>
              <a:ext cx="407580" cy="407580"/>
              <a:chOff x="1032600" y="2740790"/>
              <a:chExt cx="1440000" cy="1440000"/>
            </a:xfrm>
          </p:grpSpPr>
          <p:grpSp>
            <p:nvGrpSpPr>
              <p:cNvPr id="143" name="グループ化 142">
                <a:extLst>
                  <a:ext uri="{FF2B5EF4-FFF2-40B4-BE49-F238E27FC236}">
                    <a16:creationId xmlns:a16="http://schemas.microsoft.com/office/drawing/2014/main" id="{4D36596D-4F2F-40B7-9571-D1976826982D}"/>
                  </a:ext>
                </a:extLst>
              </p:cNvPr>
              <p:cNvGrpSpPr/>
              <p:nvPr/>
            </p:nvGrpSpPr>
            <p:grpSpPr>
              <a:xfrm>
                <a:off x="1032600" y="2740790"/>
                <a:ext cx="1440000" cy="1440000"/>
                <a:chOff x="6705601" y="2465014"/>
                <a:chExt cx="1440000" cy="1440000"/>
              </a:xfrm>
            </p:grpSpPr>
            <p:sp>
              <p:nvSpPr>
                <p:cNvPr id="149" name="楕円 148">
                  <a:extLst>
                    <a:ext uri="{FF2B5EF4-FFF2-40B4-BE49-F238E27FC236}">
                      <a16:creationId xmlns:a16="http://schemas.microsoft.com/office/drawing/2014/main" id="{1EA98C71-7415-4B69-A645-A36CFF5B675D}"/>
                    </a:ext>
                  </a:extLst>
                </p:cNvPr>
                <p:cNvSpPr/>
                <p:nvPr/>
              </p:nvSpPr>
              <p:spPr>
                <a:xfrm>
                  <a:off x="6705601" y="2465014"/>
                  <a:ext cx="1440000" cy="1440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フリーフォーム: 図形 149">
                  <a:extLst>
                    <a:ext uri="{FF2B5EF4-FFF2-40B4-BE49-F238E27FC236}">
                      <a16:creationId xmlns:a16="http://schemas.microsoft.com/office/drawing/2014/main" id="{04713A43-C6D2-47F2-8351-468C39529A04}"/>
                    </a:ext>
                  </a:extLst>
                </p:cNvPr>
                <p:cNvSpPr/>
                <p:nvPr/>
              </p:nvSpPr>
              <p:spPr>
                <a:xfrm>
                  <a:off x="7425601" y="2465014"/>
                  <a:ext cx="720000" cy="720000"/>
                </a:xfrm>
                <a:custGeom>
                  <a:avLst/>
                  <a:gdLst>
                    <a:gd name="connsiteX0" fmla="*/ 0 w 720000"/>
                    <a:gd name="connsiteY0" fmla="*/ 0 h 720000"/>
                    <a:gd name="connsiteX1" fmla="*/ 720000 w 720000"/>
                    <a:gd name="connsiteY1" fmla="*/ 720000 h 720000"/>
                    <a:gd name="connsiteX2" fmla="*/ 0 w 720000"/>
                    <a:gd name="connsiteY2" fmla="*/ 720000 h 720000"/>
                  </a:gdLst>
                  <a:ahLst/>
                  <a:cxnLst>
                    <a:cxn ang="0">
                      <a:pos x="connsiteX0" y="connsiteY0"/>
                    </a:cxn>
                    <a:cxn ang="0">
                      <a:pos x="connsiteX1" y="connsiteY1"/>
                    </a:cxn>
                    <a:cxn ang="0">
                      <a:pos x="connsiteX2" y="connsiteY2"/>
                    </a:cxn>
                  </a:cxnLst>
                  <a:rect l="l" t="t" r="r" b="b"/>
                  <a:pathLst>
                    <a:path w="720000" h="720000">
                      <a:moveTo>
                        <a:pt x="0" y="0"/>
                      </a:moveTo>
                      <a:cubicBezTo>
                        <a:pt x="397645" y="0"/>
                        <a:pt x="720000" y="322355"/>
                        <a:pt x="720000" y="720000"/>
                      </a:cubicBezTo>
                      <a:lnTo>
                        <a:pt x="0" y="72000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8" name="フリーフォーム: 図形 147">
                <a:extLst>
                  <a:ext uri="{FF2B5EF4-FFF2-40B4-BE49-F238E27FC236}">
                    <a16:creationId xmlns:a16="http://schemas.microsoft.com/office/drawing/2014/main" id="{D792EADD-646A-4571-A8EF-A214331D25CF}"/>
                  </a:ext>
                </a:extLst>
              </p:cNvPr>
              <p:cNvSpPr/>
              <p:nvPr/>
            </p:nvSpPr>
            <p:spPr>
              <a:xfrm rot="10800000">
                <a:off x="1032600" y="3460790"/>
                <a:ext cx="720000" cy="720000"/>
              </a:xfrm>
              <a:custGeom>
                <a:avLst/>
                <a:gdLst>
                  <a:gd name="connsiteX0" fmla="*/ 0 w 720000"/>
                  <a:gd name="connsiteY0" fmla="*/ 0 h 720000"/>
                  <a:gd name="connsiteX1" fmla="*/ 720000 w 720000"/>
                  <a:gd name="connsiteY1" fmla="*/ 720000 h 720000"/>
                  <a:gd name="connsiteX2" fmla="*/ 0 w 720000"/>
                  <a:gd name="connsiteY2" fmla="*/ 720000 h 720000"/>
                </a:gdLst>
                <a:ahLst/>
                <a:cxnLst>
                  <a:cxn ang="0">
                    <a:pos x="connsiteX0" y="connsiteY0"/>
                  </a:cxn>
                  <a:cxn ang="0">
                    <a:pos x="connsiteX1" y="connsiteY1"/>
                  </a:cxn>
                  <a:cxn ang="0">
                    <a:pos x="connsiteX2" y="connsiteY2"/>
                  </a:cxn>
                </a:cxnLst>
                <a:rect l="l" t="t" r="r" b="b"/>
                <a:pathLst>
                  <a:path w="720000" h="720000">
                    <a:moveTo>
                      <a:pt x="0" y="0"/>
                    </a:moveTo>
                    <a:cubicBezTo>
                      <a:pt x="397645" y="0"/>
                      <a:pt x="720000" y="322355"/>
                      <a:pt x="720000" y="720000"/>
                    </a:cubicBezTo>
                    <a:lnTo>
                      <a:pt x="0" y="72000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1" name="グループ化 150">
              <a:extLst>
                <a:ext uri="{FF2B5EF4-FFF2-40B4-BE49-F238E27FC236}">
                  <a16:creationId xmlns:a16="http://schemas.microsoft.com/office/drawing/2014/main" id="{B4CC97FF-3BC0-4B21-9DEE-FB60BAC87911}"/>
                </a:ext>
              </a:extLst>
            </p:cNvPr>
            <p:cNvGrpSpPr/>
            <p:nvPr/>
          </p:nvGrpSpPr>
          <p:grpSpPr>
            <a:xfrm>
              <a:off x="4609946" y="5249051"/>
              <a:ext cx="407580" cy="407580"/>
              <a:chOff x="1032600" y="2740790"/>
              <a:chExt cx="1440000" cy="1440000"/>
            </a:xfrm>
          </p:grpSpPr>
          <p:grpSp>
            <p:nvGrpSpPr>
              <p:cNvPr id="152" name="グループ化 151">
                <a:extLst>
                  <a:ext uri="{FF2B5EF4-FFF2-40B4-BE49-F238E27FC236}">
                    <a16:creationId xmlns:a16="http://schemas.microsoft.com/office/drawing/2014/main" id="{E53E6F02-3114-46BD-B4B8-D3EFB8095645}"/>
                  </a:ext>
                </a:extLst>
              </p:cNvPr>
              <p:cNvGrpSpPr/>
              <p:nvPr/>
            </p:nvGrpSpPr>
            <p:grpSpPr>
              <a:xfrm>
                <a:off x="1032600" y="2740790"/>
                <a:ext cx="1440000" cy="1440000"/>
                <a:chOff x="6705601" y="2465014"/>
                <a:chExt cx="1440000" cy="1440000"/>
              </a:xfrm>
            </p:grpSpPr>
            <p:sp>
              <p:nvSpPr>
                <p:cNvPr id="154" name="楕円 153">
                  <a:extLst>
                    <a:ext uri="{FF2B5EF4-FFF2-40B4-BE49-F238E27FC236}">
                      <a16:creationId xmlns:a16="http://schemas.microsoft.com/office/drawing/2014/main" id="{EAB299DC-93C2-4A73-86F5-4A74391FF65F}"/>
                    </a:ext>
                  </a:extLst>
                </p:cNvPr>
                <p:cNvSpPr/>
                <p:nvPr/>
              </p:nvSpPr>
              <p:spPr>
                <a:xfrm>
                  <a:off x="6705601" y="2465014"/>
                  <a:ext cx="1440000" cy="1440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フリーフォーム: 図形 154">
                  <a:extLst>
                    <a:ext uri="{FF2B5EF4-FFF2-40B4-BE49-F238E27FC236}">
                      <a16:creationId xmlns:a16="http://schemas.microsoft.com/office/drawing/2014/main" id="{A83487EB-C2F4-46F2-8562-8FC98DBDCC29}"/>
                    </a:ext>
                  </a:extLst>
                </p:cNvPr>
                <p:cNvSpPr/>
                <p:nvPr/>
              </p:nvSpPr>
              <p:spPr>
                <a:xfrm>
                  <a:off x="7425601" y="2465014"/>
                  <a:ext cx="720000" cy="720000"/>
                </a:xfrm>
                <a:custGeom>
                  <a:avLst/>
                  <a:gdLst>
                    <a:gd name="connsiteX0" fmla="*/ 0 w 720000"/>
                    <a:gd name="connsiteY0" fmla="*/ 0 h 720000"/>
                    <a:gd name="connsiteX1" fmla="*/ 720000 w 720000"/>
                    <a:gd name="connsiteY1" fmla="*/ 720000 h 720000"/>
                    <a:gd name="connsiteX2" fmla="*/ 0 w 720000"/>
                    <a:gd name="connsiteY2" fmla="*/ 720000 h 720000"/>
                  </a:gdLst>
                  <a:ahLst/>
                  <a:cxnLst>
                    <a:cxn ang="0">
                      <a:pos x="connsiteX0" y="connsiteY0"/>
                    </a:cxn>
                    <a:cxn ang="0">
                      <a:pos x="connsiteX1" y="connsiteY1"/>
                    </a:cxn>
                    <a:cxn ang="0">
                      <a:pos x="connsiteX2" y="connsiteY2"/>
                    </a:cxn>
                  </a:cxnLst>
                  <a:rect l="l" t="t" r="r" b="b"/>
                  <a:pathLst>
                    <a:path w="720000" h="720000">
                      <a:moveTo>
                        <a:pt x="0" y="0"/>
                      </a:moveTo>
                      <a:cubicBezTo>
                        <a:pt x="397645" y="0"/>
                        <a:pt x="720000" y="322355"/>
                        <a:pt x="720000" y="720000"/>
                      </a:cubicBezTo>
                      <a:lnTo>
                        <a:pt x="0" y="72000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3" name="フリーフォーム: 図形 152">
                <a:extLst>
                  <a:ext uri="{FF2B5EF4-FFF2-40B4-BE49-F238E27FC236}">
                    <a16:creationId xmlns:a16="http://schemas.microsoft.com/office/drawing/2014/main" id="{BF6245DA-B7DE-48F9-997A-D7538C84D745}"/>
                  </a:ext>
                </a:extLst>
              </p:cNvPr>
              <p:cNvSpPr/>
              <p:nvPr/>
            </p:nvSpPr>
            <p:spPr>
              <a:xfrm rot="10800000">
                <a:off x="1032600" y="3460790"/>
                <a:ext cx="720000" cy="720000"/>
              </a:xfrm>
              <a:custGeom>
                <a:avLst/>
                <a:gdLst>
                  <a:gd name="connsiteX0" fmla="*/ 0 w 720000"/>
                  <a:gd name="connsiteY0" fmla="*/ 0 h 720000"/>
                  <a:gd name="connsiteX1" fmla="*/ 720000 w 720000"/>
                  <a:gd name="connsiteY1" fmla="*/ 720000 h 720000"/>
                  <a:gd name="connsiteX2" fmla="*/ 0 w 720000"/>
                  <a:gd name="connsiteY2" fmla="*/ 720000 h 720000"/>
                </a:gdLst>
                <a:ahLst/>
                <a:cxnLst>
                  <a:cxn ang="0">
                    <a:pos x="connsiteX0" y="connsiteY0"/>
                  </a:cxn>
                  <a:cxn ang="0">
                    <a:pos x="connsiteX1" y="connsiteY1"/>
                  </a:cxn>
                  <a:cxn ang="0">
                    <a:pos x="connsiteX2" y="connsiteY2"/>
                  </a:cxn>
                </a:cxnLst>
                <a:rect l="l" t="t" r="r" b="b"/>
                <a:pathLst>
                  <a:path w="720000" h="720000">
                    <a:moveTo>
                      <a:pt x="0" y="0"/>
                    </a:moveTo>
                    <a:cubicBezTo>
                      <a:pt x="397645" y="0"/>
                      <a:pt x="720000" y="322355"/>
                      <a:pt x="720000" y="720000"/>
                    </a:cubicBezTo>
                    <a:lnTo>
                      <a:pt x="0" y="72000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3A0753C7-E102-494E-A955-FA23E64B57DF}"/>
                </a:ext>
              </a:extLst>
            </p:cNvPr>
            <p:cNvSpPr txBox="1"/>
            <p:nvPr/>
          </p:nvSpPr>
          <p:spPr>
            <a:xfrm>
              <a:off x="4711840" y="2197555"/>
              <a:ext cx="586740" cy="461665"/>
            </a:xfrm>
            <a:prstGeom prst="rect">
              <a:avLst/>
            </a:prstGeom>
            <a:noFill/>
          </p:spPr>
          <p:txBody>
            <a:bodyPr wrap="square" rtlCol="0">
              <a:spAutoFit/>
            </a:bodyPr>
            <a:lstStyle/>
            <a:p>
              <a:pPr algn="ctr"/>
              <a:r>
                <a:rPr kumimoji="1" lang="en-US" altLang="ja-JP" sz="2400" b="1" i="1" dirty="0">
                  <a:solidFill>
                    <a:srgbClr val="FF0000"/>
                  </a:solidFill>
                  <a:latin typeface="Times New Roman" panose="02020603050405020304" pitchFamily="18" charset="0"/>
                  <a:cs typeface="Times New Roman" panose="02020603050405020304" pitchFamily="18" charset="0"/>
                </a:rPr>
                <a:t>P</a:t>
              </a:r>
              <a:r>
                <a:rPr kumimoji="1" lang="en-US" altLang="ja-JP" sz="2400" i="1" baseline="-25000" dirty="0">
                  <a:solidFill>
                    <a:srgbClr val="FF0000"/>
                  </a:solidFill>
                  <a:latin typeface="Times New Roman" panose="02020603050405020304" pitchFamily="18" charset="0"/>
                  <a:cs typeface="Times New Roman" panose="02020603050405020304" pitchFamily="18" charset="0"/>
                </a:rPr>
                <a:t>a</a:t>
              </a:r>
              <a:endParaRPr kumimoji="1" lang="ja-JP" altLang="en-US" sz="2400" i="1" baseline="-25000" dirty="0">
                <a:solidFill>
                  <a:srgbClr val="FF0000"/>
                </a:solidFill>
                <a:latin typeface="Times New Roman" panose="02020603050405020304" pitchFamily="18" charset="0"/>
                <a:cs typeface="Times New Roman" panose="02020603050405020304" pitchFamily="18" charset="0"/>
              </a:endParaRPr>
            </a:p>
          </p:txBody>
        </p:sp>
        <p:sp>
          <p:nvSpPr>
            <p:cNvPr id="156" name="テキスト ボックス 155">
              <a:extLst>
                <a:ext uri="{FF2B5EF4-FFF2-40B4-BE49-F238E27FC236}">
                  <a16:creationId xmlns:a16="http://schemas.microsoft.com/office/drawing/2014/main" id="{E7F2238B-800B-4B84-B0D9-BE223FCD1DA8}"/>
                </a:ext>
              </a:extLst>
            </p:cNvPr>
            <p:cNvSpPr txBox="1"/>
            <p:nvPr/>
          </p:nvSpPr>
          <p:spPr>
            <a:xfrm>
              <a:off x="4724156" y="4732027"/>
              <a:ext cx="586740" cy="461665"/>
            </a:xfrm>
            <a:prstGeom prst="rect">
              <a:avLst/>
            </a:prstGeom>
            <a:noFill/>
          </p:spPr>
          <p:txBody>
            <a:bodyPr wrap="square" rtlCol="0">
              <a:spAutoFit/>
            </a:bodyPr>
            <a:lstStyle/>
            <a:p>
              <a:pPr algn="ctr"/>
              <a:r>
                <a:rPr kumimoji="1" lang="en-US" altLang="ja-JP" sz="2400" b="1" i="1" dirty="0">
                  <a:solidFill>
                    <a:srgbClr val="FF0000"/>
                  </a:solidFill>
                  <a:latin typeface="Times New Roman" panose="02020603050405020304" pitchFamily="18" charset="0"/>
                  <a:cs typeface="Times New Roman" panose="02020603050405020304" pitchFamily="18" charset="0"/>
                </a:rPr>
                <a:t>P</a:t>
              </a:r>
              <a:r>
                <a:rPr kumimoji="1" lang="en-US" altLang="ja-JP" sz="2400" i="1" baseline="-25000" dirty="0">
                  <a:solidFill>
                    <a:srgbClr val="FF0000"/>
                  </a:solidFill>
                  <a:latin typeface="Times New Roman" panose="02020603050405020304" pitchFamily="18" charset="0"/>
                  <a:cs typeface="Times New Roman" panose="02020603050405020304" pitchFamily="18" charset="0"/>
                </a:rPr>
                <a:t>b</a:t>
              </a:r>
              <a:endParaRPr kumimoji="1" lang="ja-JP" altLang="en-US" sz="2400" i="1" baseline="-25000" dirty="0">
                <a:solidFill>
                  <a:srgbClr val="FF0000"/>
                </a:solidFill>
                <a:latin typeface="Times New Roman" panose="02020603050405020304" pitchFamily="18" charset="0"/>
                <a:cs typeface="Times New Roman" panose="02020603050405020304" pitchFamily="18" charset="0"/>
              </a:endParaRPr>
            </a:p>
          </p:txBody>
        </p:sp>
        <p:sp>
          <p:nvSpPr>
            <p:cNvPr id="157" name="テキスト ボックス 156">
              <a:extLst>
                <a:ext uri="{FF2B5EF4-FFF2-40B4-BE49-F238E27FC236}">
                  <a16:creationId xmlns:a16="http://schemas.microsoft.com/office/drawing/2014/main" id="{5ED015D1-3457-45B1-959A-C4EBC9F222DF}"/>
                </a:ext>
              </a:extLst>
            </p:cNvPr>
            <p:cNvSpPr txBox="1"/>
            <p:nvPr/>
          </p:nvSpPr>
          <p:spPr>
            <a:xfrm>
              <a:off x="5464275" y="3469301"/>
              <a:ext cx="586740" cy="461665"/>
            </a:xfrm>
            <a:prstGeom prst="rect">
              <a:avLst/>
            </a:prstGeom>
            <a:noFill/>
          </p:spPr>
          <p:txBody>
            <a:bodyPr wrap="square" rtlCol="0">
              <a:spAutoFit/>
            </a:bodyPr>
            <a:lstStyle/>
            <a:p>
              <a:pPr algn="ctr"/>
              <a:r>
                <a:rPr kumimoji="1" lang="en-US" altLang="ja-JP" sz="2400" b="1" i="1" dirty="0" err="1">
                  <a:solidFill>
                    <a:srgbClr val="FF0000"/>
                  </a:solidFill>
                  <a:latin typeface="Times New Roman" panose="02020603050405020304" pitchFamily="18" charset="0"/>
                  <a:cs typeface="Times New Roman" panose="02020603050405020304" pitchFamily="18" charset="0"/>
                </a:rPr>
                <a:t>P</a:t>
              </a:r>
              <a:r>
                <a:rPr kumimoji="1" lang="en-US" altLang="ja-JP" sz="2400" i="1" baseline="-25000" dirty="0" err="1">
                  <a:solidFill>
                    <a:srgbClr val="FF0000"/>
                  </a:solidFill>
                  <a:latin typeface="Times New Roman" panose="02020603050405020304" pitchFamily="18" charset="0"/>
                  <a:cs typeface="Times New Roman" panose="02020603050405020304" pitchFamily="18" charset="0"/>
                </a:rPr>
                <a:t>j</a:t>
              </a:r>
              <a:endParaRPr kumimoji="1" lang="ja-JP" altLang="en-US" sz="2400" i="1" baseline="-25000" dirty="0">
                <a:solidFill>
                  <a:srgbClr val="FF0000"/>
                </a:solidFill>
                <a:latin typeface="Times New Roman" panose="02020603050405020304" pitchFamily="18" charset="0"/>
                <a:cs typeface="Times New Roman" panose="02020603050405020304" pitchFamily="18" charset="0"/>
              </a:endParaRPr>
            </a:p>
          </p:txBody>
        </p:sp>
      </p:grpSp>
      <p:sp>
        <p:nvSpPr>
          <p:cNvPr id="11" name="テキスト ボックス 10">
            <a:extLst>
              <a:ext uri="{FF2B5EF4-FFF2-40B4-BE49-F238E27FC236}">
                <a16:creationId xmlns:a16="http://schemas.microsoft.com/office/drawing/2014/main" id="{C39580EC-7EBE-4698-9616-10924140318B}"/>
              </a:ext>
            </a:extLst>
          </p:cNvPr>
          <p:cNvSpPr txBox="1"/>
          <p:nvPr/>
        </p:nvSpPr>
        <p:spPr>
          <a:xfrm>
            <a:off x="4045044" y="3190525"/>
            <a:ext cx="3732218" cy="1714508"/>
          </a:xfrm>
          <a:prstGeom prst="rect">
            <a:avLst/>
          </a:prstGeom>
          <a:noFill/>
        </p:spPr>
        <p:txBody>
          <a:bodyPr wrap="square" rtlCol="0">
            <a:spAutoFit/>
          </a:bodyPr>
          <a:lstStyle/>
          <a:p>
            <a:pPr algn="just">
              <a:lnSpc>
                <a:spcPct val="150000"/>
              </a:lnSpc>
            </a:pPr>
            <a:r>
              <a:rPr kumimoji="1" lang="ja-JP" altLang="en-US" dirty="0"/>
              <a:t>三ヶ所にマーカーを取り付ける．</a:t>
            </a:r>
            <a:endParaRPr kumimoji="1" lang="en-US" altLang="ja-JP" dirty="0"/>
          </a:p>
          <a:p>
            <a:pPr algn="just">
              <a:lnSpc>
                <a:spcPct val="150000"/>
              </a:lnSpc>
            </a:pPr>
            <a:r>
              <a:rPr kumimoji="1" lang="ja-JP" altLang="en-US" dirty="0"/>
              <a:t>（後で，</a:t>
            </a:r>
            <a:r>
              <a:rPr kumimoji="1" lang="en-US" altLang="ja-JP" dirty="0" err="1"/>
              <a:t>Gokuraku_measure</a:t>
            </a:r>
            <a:r>
              <a:rPr kumimoji="1" lang="ja-JP" altLang="en-US" dirty="0"/>
              <a:t>で中央をクリックし易い形状のマーカーを考える）</a:t>
            </a:r>
          </a:p>
        </p:txBody>
      </p:sp>
    </p:spTree>
    <p:extLst>
      <p:ext uri="{BB962C8B-B14F-4D97-AF65-F5344CB8AC3E}">
        <p14:creationId xmlns:p14="http://schemas.microsoft.com/office/powerpoint/2010/main" val="3480451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9552E5-50D7-4DE1-A697-A6756B71C4D9}"/>
              </a:ext>
            </a:extLst>
          </p:cNvPr>
          <p:cNvSpPr>
            <a:spLocks noGrp="1"/>
          </p:cNvSpPr>
          <p:nvPr>
            <p:ph type="title"/>
          </p:nvPr>
        </p:nvSpPr>
        <p:spPr>
          <a:xfrm>
            <a:off x="0" y="0"/>
            <a:ext cx="8248264" cy="810572"/>
          </a:xfrm>
          <a:solidFill>
            <a:schemeClr val="accent1"/>
          </a:solidFill>
        </p:spPr>
        <p:txBody>
          <a:bodyPr>
            <a:normAutofit/>
          </a:bodyPr>
          <a:lstStyle/>
          <a:p>
            <a:r>
              <a:rPr lang="ja-JP" altLang="en-US" sz="3200" dirty="0">
                <a:solidFill>
                  <a:schemeClr val="bg1"/>
                </a:solidFill>
              </a:rPr>
              <a:t>真上から撮影</a:t>
            </a:r>
            <a:endParaRPr kumimoji="1" lang="ja-JP" altLang="en-US" sz="3200" dirty="0">
              <a:solidFill>
                <a:schemeClr val="bg1"/>
              </a:solidFill>
            </a:endParaRPr>
          </a:p>
        </p:txBody>
      </p:sp>
      <p:grpSp>
        <p:nvGrpSpPr>
          <p:cNvPr id="6" name="グループ化 5">
            <a:extLst>
              <a:ext uri="{FF2B5EF4-FFF2-40B4-BE49-F238E27FC236}">
                <a16:creationId xmlns:a16="http://schemas.microsoft.com/office/drawing/2014/main" id="{90587EFA-3CAC-444E-A417-129CC22155FE}"/>
              </a:ext>
            </a:extLst>
          </p:cNvPr>
          <p:cNvGrpSpPr/>
          <p:nvPr/>
        </p:nvGrpSpPr>
        <p:grpSpPr>
          <a:xfrm>
            <a:off x="1233053" y="6116782"/>
            <a:ext cx="7200000" cy="360000"/>
            <a:chOff x="2655453" y="3429000"/>
            <a:chExt cx="7200000" cy="360000"/>
          </a:xfrm>
        </p:grpSpPr>
        <p:sp>
          <p:nvSpPr>
            <p:cNvPr id="3" name="正方形/長方形 2">
              <a:extLst>
                <a:ext uri="{FF2B5EF4-FFF2-40B4-BE49-F238E27FC236}">
                  <a16:creationId xmlns:a16="http://schemas.microsoft.com/office/drawing/2014/main" id="{CC8D6D19-E4DC-42DB-883F-10D2F50D1DB4}"/>
                </a:ext>
              </a:extLst>
            </p:cNvPr>
            <p:cNvSpPr/>
            <p:nvPr/>
          </p:nvSpPr>
          <p:spPr>
            <a:xfrm>
              <a:off x="2655453" y="3429000"/>
              <a:ext cx="7200000" cy="36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 name="直線コネクタ 4">
              <a:extLst>
                <a:ext uri="{FF2B5EF4-FFF2-40B4-BE49-F238E27FC236}">
                  <a16:creationId xmlns:a16="http://schemas.microsoft.com/office/drawing/2014/main" id="{0214FE3D-113C-414B-8C6D-F04F66558388}"/>
                </a:ext>
              </a:extLst>
            </p:cNvPr>
            <p:cNvCxnSpPr/>
            <p:nvPr/>
          </p:nvCxnSpPr>
          <p:spPr>
            <a:xfrm>
              <a:off x="2655453" y="3429000"/>
              <a:ext cx="72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45D8AB27-6B1B-40E9-8DD8-1C7078E5EA66}"/>
              </a:ext>
            </a:extLst>
          </p:cNvPr>
          <p:cNvGrpSpPr/>
          <p:nvPr/>
        </p:nvGrpSpPr>
        <p:grpSpPr>
          <a:xfrm>
            <a:off x="10446518" y="2036485"/>
            <a:ext cx="2683164" cy="760738"/>
            <a:chOff x="2265218" y="5308599"/>
            <a:chExt cx="2683164" cy="760738"/>
          </a:xfrm>
        </p:grpSpPr>
        <p:sp>
          <p:nvSpPr>
            <p:cNvPr id="12" name="正方形/長方形 11">
              <a:extLst>
                <a:ext uri="{FF2B5EF4-FFF2-40B4-BE49-F238E27FC236}">
                  <a16:creationId xmlns:a16="http://schemas.microsoft.com/office/drawing/2014/main" id="{B7F85909-C24F-4772-8D2E-E80FF6FA6312}"/>
                </a:ext>
              </a:extLst>
            </p:cNvPr>
            <p:cNvSpPr/>
            <p:nvPr/>
          </p:nvSpPr>
          <p:spPr>
            <a:xfrm>
              <a:off x="2265218" y="5384799"/>
              <a:ext cx="1265382" cy="2863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2302BAF7-9D8E-4802-B27A-2D5FABEB029E}"/>
                </a:ext>
              </a:extLst>
            </p:cNvPr>
            <p:cNvSpPr/>
            <p:nvPr/>
          </p:nvSpPr>
          <p:spPr>
            <a:xfrm>
              <a:off x="3683000" y="5384799"/>
              <a:ext cx="1265382" cy="2863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B1B32A29-8D96-422E-97A0-8DCD9D4A9887}"/>
                </a:ext>
              </a:extLst>
            </p:cNvPr>
            <p:cNvSpPr/>
            <p:nvPr/>
          </p:nvSpPr>
          <p:spPr>
            <a:xfrm>
              <a:off x="3489036" y="5308599"/>
              <a:ext cx="193964" cy="4387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a:extLst>
                <a:ext uri="{FF2B5EF4-FFF2-40B4-BE49-F238E27FC236}">
                  <a16:creationId xmlns:a16="http://schemas.microsoft.com/office/drawing/2014/main" id="{DB938F65-83EF-4112-8C2A-7894F7FE77E6}"/>
                </a:ext>
              </a:extLst>
            </p:cNvPr>
            <p:cNvGrpSpPr/>
            <p:nvPr/>
          </p:nvGrpSpPr>
          <p:grpSpPr>
            <a:xfrm>
              <a:off x="2265218" y="5709336"/>
              <a:ext cx="1073509" cy="360001"/>
              <a:chOff x="2436528" y="3861955"/>
              <a:chExt cx="1073509" cy="360001"/>
            </a:xfrm>
          </p:grpSpPr>
          <p:sp>
            <p:nvSpPr>
              <p:cNvPr id="14" name="正方形/長方形 13">
                <a:extLst>
                  <a:ext uri="{FF2B5EF4-FFF2-40B4-BE49-F238E27FC236}">
                    <a16:creationId xmlns:a16="http://schemas.microsoft.com/office/drawing/2014/main" id="{E856562F-13D5-41F6-9812-0B2473C9D122}"/>
                  </a:ext>
                </a:extLst>
              </p:cNvPr>
              <p:cNvSpPr/>
              <p:nvPr/>
            </p:nvSpPr>
            <p:spPr>
              <a:xfrm>
                <a:off x="2476937" y="3861955"/>
                <a:ext cx="992691" cy="1658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5" name="グループ化 14">
                <a:extLst>
                  <a:ext uri="{FF2B5EF4-FFF2-40B4-BE49-F238E27FC236}">
                    <a16:creationId xmlns:a16="http://schemas.microsoft.com/office/drawing/2014/main" id="{EAEAAE67-6A73-4CAD-9DB5-DCB90402B1E1}"/>
                  </a:ext>
                </a:extLst>
              </p:cNvPr>
              <p:cNvGrpSpPr/>
              <p:nvPr/>
            </p:nvGrpSpPr>
            <p:grpSpPr>
              <a:xfrm>
                <a:off x="2436528" y="3861956"/>
                <a:ext cx="1073509" cy="360000"/>
                <a:chOff x="2436528" y="3861956"/>
                <a:chExt cx="1073509" cy="360000"/>
              </a:xfrm>
            </p:grpSpPr>
            <p:sp>
              <p:nvSpPr>
                <p:cNvPr id="13" name="楕円 12">
                  <a:extLst>
                    <a:ext uri="{FF2B5EF4-FFF2-40B4-BE49-F238E27FC236}">
                      <a16:creationId xmlns:a16="http://schemas.microsoft.com/office/drawing/2014/main" id="{64875F72-7C01-49BA-893F-612E92881287}"/>
                    </a:ext>
                  </a:extLst>
                </p:cNvPr>
                <p:cNvSpPr/>
                <p:nvPr/>
              </p:nvSpPr>
              <p:spPr>
                <a:xfrm>
                  <a:off x="2436528"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楕円 44">
                  <a:extLst>
                    <a:ext uri="{FF2B5EF4-FFF2-40B4-BE49-F238E27FC236}">
                      <a16:creationId xmlns:a16="http://schemas.microsoft.com/office/drawing/2014/main" id="{29AE5A63-8E19-4505-B0B8-7AA3A808D2E2}"/>
                    </a:ext>
                  </a:extLst>
                </p:cNvPr>
                <p:cNvSpPr/>
                <p:nvPr/>
              </p:nvSpPr>
              <p:spPr>
                <a:xfrm>
                  <a:off x="3150037"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9" name="グループ化 48">
              <a:extLst>
                <a:ext uri="{FF2B5EF4-FFF2-40B4-BE49-F238E27FC236}">
                  <a16:creationId xmlns:a16="http://schemas.microsoft.com/office/drawing/2014/main" id="{73B19584-E8EF-49D3-A25F-36FB90E665DE}"/>
                </a:ext>
              </a:extLst>
            </p:cNvPr>
            <p:cNvGrpSpPr/>
            <p:nvPr/>
          </p:nvGrpSpPr>
          <p:grpSpPr>
            <a:xfrm>
              <a:off x="3874873" y="5709118"/>
              <a:ext cx="1073509" cy="360001"/>
              <a:chOff x="2436528" y="3861955"/>
              <a:chExt cx="1073509" cy="360001"/>
            </a:xfrm>
          </p:grpSpPr>
          <p:sp>
            <p:nvSpPr>
              <p:cNvPr id="50" name="正方形/長方形 49">
                <a:extLst>
                  <a:ext uri="{FF2B5EF4-FFF2-40B4-BE49-F238E27FC236}">
                    <a16:creationId xmlns:a16="http://schemas.microsoft.com/office/drawing/2014/main" id="{A90A4D67-1C12-446C-8E83-E0E21CE2F2B1}"/>
                  </a:ext>
                </a:extLst>
              </p:cNvPr>
              <p:cNvSpPr/>
              <p:nvPr/>
            </p:nvSpPr>
            <p:spPr>
              <a:xfrm>
                <a:off x="2476937" y="3861955"/>
                <a:ext cx="992691" cy="1658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a:extLst>
                  <a:ext uri="{FF2B5EF4-FFF2-40B4-BE49-F238E27FC236}">
                    <a16:creationId xmlns:a16="http://schemas.microsoft.com/office/drawing/2014/main" id="{486BB947-DEF5-44A1-A727-6934B7AF59CB}"/>
                  </a:ext>
                </a:extLst>
              </p:cNvPr>
              <p:cNvGrpSpPr/>
              <p:nvPr/>
            </p:nvGrpSpPr>
            <p:grpSpPr>
              <a:xfrm>
                <a:off x="2436528" y="3861956"/>
                <a:ext cx="1073509" cy="360000"/>
                <a:chOff x="2436528" y="3861956"/>
                <a:chExt cx="1073509" cy="360000"/>
              </a:xfrm>
            </p:grpSpPr>
            <p:sp>
              <p:nvSpPr>
                <p:cNvPr id="52" name="楕円 51">
                  <a:extLst>
                    <a:ext uri="{FF2B5EF4-FFF2-40B4-BE49-F238E27FC236}">
                      <a16:creationId xmlns:a16="http://schemas.microsoft.com/office/drawing/2014/main" id="{1DC04A78-89FC-4D7E-BD05-1EDF74BFBBBE}"/>
                    </a:ext>
                  </a:extLst>
                </p:cNvPr>
                <p:cNvSpPr/>
                <p:nvPr/>
              </p:nvSpPr>
              <p:spPr>
                <a:xfrm>
                  <a:off x="2436528"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a:extLst>
                    <a:ext uri="{FF2B5EF4-FFF2-40B4-BE49-F238E27FC236}">
                      <a16:creationId xmlns:a16="http://schemas.microsoft.com/office/drawing/2014/main" id="{636A356B-4A33-42CE-AB41-4D9F136E307B}"/>
                    </a:ext>
                  </a:extLst>
                </p:cNvPr>
                <p:cNvSpPr/>
                <p:nvPr/>
              </p:nvSpPr>
              <p:spPr>
                <a:xfrm>
                  <a:off x="3150037"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grpSp>
        <p:nvGrpSpPr>
          <p:cNvPr id="57" name="グループ化 56">
            <a:extLst>
              <a:ext uri="{FF2B5EF4-FFF2-40B4-BE49-F238E27FC236}">
                <a16:creationId xmlns:a16="http://schemas.microsoft.com/office/drawing/2014/main" id="{A024BA80-9DBD-4F68-8BDC-034877DBE0DF}"/>
              </a:ext>
            </a:extLst>
          </p:cNvPr>
          <p:cNvGrpSpPr/>
          <p:nvPr/>
        </p:nvGrpSpPr>
        <p:grpSpPr>
          <a:xfrm>
            <a:off x="6255706" y="5607143"/>
            <a:ext cx="1752347" cy="496830"/>
            <a:chOff x="2265218" y="5308599"/>
            <a:chExt cx="2683164" cy="760738"/>
          </a:xfrm>
        </p:grpSpPr>
        <p:sp>
          <p:nvSpPr>
            <p:cNvPr id="58" name="正方形/長方形 57">
              <a:extLst>
                <a:ext uri="{FF2B5EF4-FFF2-40B4-BE49-F238E27FC236}">
                  <a16:creationId xmlns:a16="http://schemas.microsoft.com/office/drawing/2014/main" id="{9A4984AD-015D-4CE6-831F-C56155C016AB}"/>
                </a:ext>
              </a:extLst>
            </p:cNvPr>
            <p:cNvSpPr/>
            <p:nvPr/>
          </p:nvSpPr>
          <p:spPr>
            <a:xfrm>
              <a:off x="2265218" y="5384799"/>
              <a:ext cx="1265382" cy="2863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a:extLst>
                <a:ext uri="{FF2B5EF4-FFF2-40B4-BE49-F238E27FC236}">
                  <a16:creationId xmlns:a16="http://schemas.microsoft.com/office/drawing/2014/main" id="{8F984F79-DFCC-4DB4-9530-0C0F628658FC}"/>
                </a:ext>
              </a:extLst>
            </p:cNvPr>
            <p:cNvSpPr/>
            <p:nvPr/>
          </p:nvSpPr>
          <p:spPr>
            <a:xfrm>
              <a:off x="3683000" y="5384799"/>
              <a:ext cx="1265382" cy="2863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a:extLst>
                <a:ext uri="{FF2B5EF4-FFF2-40B4-BE49-F238E27FC236}">
                  <a16:creationId xmlns:a16="http://schemas.microsoft.com/office/drawing/2014/main" id="{C141D3F6-2088-438F-95AF-41B0A3BA9065}"/>
                </a:ext>
              </a:extLst>
            </p:cNvPr>
            <p:cNvSpPr/>
            <p:nvPr/>
          </p:nvSpPr>
          <p:spPr>
            <a:xfrm>
              <a:off x="3489036" y="5308599"/>
              <a:ext cx="193964" cy="4387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1" name="グループ化 60">
              <a:extLst>
                <a:ext uri="{FF2B5EF4-FFF2-40B4-BE49-F238E27FC236}">
                  <a16:creationId xmlns:a16="http://schemas.microsoft.com/office/drawing/2014/main" id="{37DB9B78-ED17-43F4-BB2D-95A724C07624}"/>
                </a:ext>
              </a:extLst>
            </p:cNvPr>
            <p:cNvGrpSpPr/>
            <p:nvPr/>
          </p:nvGrpSpPr>
          <p:grpSpPr>
            <a:xfrm>
              <a:off x="2265218" y="5709336"/>
              <a:ext cx="1073509" cy="360001"/>
              <a:chOff x="2436528" y="3861955"/>
              <a:chExt cx="1073509" cy="360001"/>
            </a:xfrm>
          </p:grpSpPr>
          <p:sp>
            <p:nvSpPr>
              <p:cNvPr id="67" name="正方形/長方形 66">
                <a:extLst>
                  <a:ext uri="{FF2B5EF4-FFF2-40B4-BE49-F238E27FC236}">
                    <a16:creationId xmlns:a16="http://schemas.microsoft.com/office/drawing/2014/main" id="{D4F4629A-2095-4EF6-88F1-40C24056CBFD}"/>
                  </a:ext>
                </a:extLst>
              </p:cNvPr>
              <p:cNvSpPr/>
              <p:nvPr/>
            </p:nvSpPr>
            <p:spPr>
              <a:xfrm>
                <a:off x="2476937" y="3861955"/>
                <a:ext cx="992691" cy="1658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8" name="グループ化 67">
                <a:extLst>
                  <a:ext uri="{FF2B5EF4-FFF2-40B4-BE49-F238E27FC236}">
                    <a16:creationId xmlns:a16="http://schemas.microsoft.com/office/drawing/2014/main" id="{69A6EB2A-C2E5-4904-8F49-5271F4C3373A}"/>
                  </a:ext>
                </a:extLst>
              </p:cNvPr>
              <p:cNvGrpSpPr/>
              <p:nvPr/>
            </p:nvGrpSpPr>
            <p:grpSpPr>
              <a:xfrm>
                <a:off x="2436528" y="3861956"/>
                <a:ext cx="1073509" cy="360000"/>
                <a:chOff x="2436528" y="3861956"/>
                <a:chExt cx="1073509" cy="360000"/>
              </a:xfrm>
            </p:grpSpPr>
            <p:sp>
              <p:nvSpPr>
                <p:cNvPr id="69" name="楕円 68">
                  <a:extLst>
                    <a:ext uri="{FF2B5EF4-FFF2-40B4-BE49-F238E27FC236}">
                      <a16:creationId xmlns:a16="http://schemas.microsoft.com/office/drawing/2014/main" id="{E757B029-4298-4E0D-8947-2E8FA25B5B69}"/>
                    </a:ext>
                  </a:extLst>
                </p:cNvPr>
                <p:cNvSpPr/>
                <p:nvPr/>
              </p:nvSpPr>
              <p:spPr>
                <a:xfrm>
                  <a:off x="2436528"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7A7D5559-E244-4F2E-BAD1-E54CB89F6FBC}"/>
                    </a:ext>
                  </a:extLst>
                </p:cNvPr>
                <p:cNvSpPr/>
                <p:nvPr/>
              </p:nvSpPr>
              <p:spPr>
                <a:xfrm>
                  <a:off x="3150037"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62" name="グループ化 61">
              <a:extLst>
                <a:ext uri="{FF2B5EF4-FFF2-40B4-BE49-F238E27FC236}">
                  <a16:creationId xmlns:a16="http://schemas.microsoft.com/office/drawing/2014/main" id="{48336154-D376-4B0D-84FB-4DA2DEE64677}"/>
                </a:ext>
              </a:extLst>
            </p:cNvPr>
            <p:cNvGrpSpPr/>
            <p:nvPr/>
          </p:nvGrpSpPr>
          <p:grpSpPr>
            <a:xfrm>
              <a:off x="3874873" y="5709118"/>
              <a:ext cx="1073509" cy="360001"/>
              <a:chOff x="2436528" y="3861955"/>
              <a:chExt cx="1073509" cy="360001"/>
            </a:xfrm>
          </p:grpSpPr>
          <p:sp>
            <p:nvSpPr>
              <p:cNvPr id="63" name="正方形/長方形 62">
                <a:extLst>
                  <a:ext uri="{FF2B5EF4-FFF2-40B4-BE49-F238E27FC236}">
                    <a16:creationId xmlns:a16="http://schemas.microsoft.com/office/drawing/2014/main" id="{D4163435-E1B6-4964-B7E4-0CBE10FCA8A4}"/>
                  </a:ext>
                </a:extLst>
              </p:cNvPr>
              <p:cNvSpPr/>
              <p:nvPr/>
            </p:nvSpPr>
            <p:spPr>
              <a:xfrm>
                <a:off x="2476937" y="3861955"/>
                <a:ext cx="992691" cy="1658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4" name="グループ化 63">
                <a:extLst>
                  <a:ext uri="{FF2B5EF4-FFF2-40B4-BE49-F238E27FC236}">
                    <a16:creationId xmlns:a16="http://schemas.microsoft.com/office/drawing/2014/main" id="{E4FDE49A-0FB0-44A4-AEB7-810E04E4AB53}"/>
                  </a:ext>
                </a:extLst>
              </p:cNvPr>
              <p:cNvGrpSpPr/>
              <p:nvPr/>
            </p:nvGrpSpPr>
            <p:grpSpPr>
              <a:xfrm>
                <a:off x="2436528" y="3861956"/>
                <a:ext cx="1073509" cy="360000"/>
                <a:chOff x="2436528" y="3861956"/>
                <a:chExt cx="1073509" cy="360000"/>
              </a:xfrm>
            </p:grpSpPr>
            <p:sp>
              <p:nvSpPr>
                <p:cNvPr id="65" name="楕円 64">
                  <a:extLst>
                    <a:ext uri="{FF2B5EF4-FFF2-40B4-BE49-F238E27FC236}">
                      <a16:creationId xmlns:a16="http://schemas.microsoft.com/office/drawing/2014/main" id="{47345C26-26B4-49DE-8D6E-CADA63748922}"/>
                    </a:ext>
                  </a:extLst>
                </p:cNvPr>
                <p:cNvSpPr/>
                <p:nvPr/>
              </p:nvSpPr>
              <p:spPr>
                <a:xfrm>
                  <a:off x="2436528"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楕円 65">
                  <a:extLst>
                    <a:ext uri="{FF2B5EF4-FFF2-40B4-BE49-F238E27FC236}">
                      <a16:creationId xmlns:a16="http://schemas.microsoft.com/office/drawing/2014/main" id="{ED550DBB-1DB3-4097-ACF0-33FC5EFF9B99}"/>
                    </a:ext>
                  </a:extLst>
                </p:cNvPr>
                <p:cNvSpPr/>
                <p:nvPr/>
              </p:nvSpPr>
              <p:spPr>
                <a:xfrm>
                  <a:off x="3150037"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grpSp>
        <p:nvGrpSpPr>
          <p:cNvPr id="71" name="グループ化 70">
            <a:extLst>
              <a:ext uri="{FF2B5EF4-FFF2-40B4-BE49-F238E27FC236}">
                <a16:creationId xmlns:a16="http://schemas.microsoft.com/office/drawing/2014/main" id="{09507380-EEFF-4137-BF86-D63C0DBBF1F6}"/>
              </a:ext>
            </a:extLst>
          </p:cNvPr>
          <p:cNvGrpSpPr/>
          <p:nvPr/>
        </p:nvGrpSpPr>
        <p:grpSpPr>
          <a:xfrm>
            <a:off x="1642143" y="5610770"/>
            <a:ext cx="1752347" cy="496830"/>
            <a:chOff x="2265218" y="5308599"/>
            <a:chExt cx="2683164" cy="760738"/>
          </a:xfrm>
        </p:grpSpPr>
        <p:sp>
          <p:nvSpPr>
            <p:cNvPr id="72" name="正方形/長方形 71">
              <a:extLst>
                <a:ext uri="{FF2B5EF4-FFF2-40B4-BE49-F238E27FC236}">
                  <a16:creationId xmlns:a16="http://schemas.microsoft.com/office/drawing/2014/main" id="{88959593-6512-441A-9B95-B44EB37E7A1C}"/>
                </a:ext>
              </a:extLst>
            </p:cNvPr>
            <p:cNvSpPr/>
            <p:nvPr/>
          </p:nvSpPr>
          <p:spPr>
            <a:xfrm>
              <a:off x="2265218" y="5384799"/>
              <a:ext cx="1265382" cy="2863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a:extLst>
                <a:ext uri="{FF2B5EF4-FFF2-40B4-BE49-F238E27FC236}">
                  <a16:creationId xmlns:a16="http://schemas.microsoft.com/office/drawing/2014/main" id="{2275E842-8F6E-4CAC-AB9C-325F57EE35FC}"/>
                </a:ext>
              </a:extLst>
            </p:cNvPr>
            <p:cNvSpPr/>
            <p:nvPr/>
          </p:nvSpPr>
          <p:spPr>
            <a:xfrm>
              <a:off x="3683000" y="5384799"/>
              <a:ext cx="1265382" cy="2863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正方形/長方形 73">
              <a:extLst>
                <a:ext uri="{FF2B5EF4-FFF2-40B4-BE49-F238E27FC236}">
                  <a16:creationId xmlns:a16="http://schemas.microsoft.com/office/drawing/2014/main" id="{E155AE54-6465-4BF5-9D2D-8CAD6C63199F}"/>
                </a:ext>
              </a:extLst>
            </p:cNvPr>
            <p:cNvSpPr/>
            <p:nvPr/>
          </p:nvSpPr>
          <p:spPr>
            <a:xfrm>
              <a:off x="3489036" y="5308599"/>
              <a:ext cx="193964" cy="4387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5" name="グループ化 74">
              <a:extLst>
                <a:ext uri="{FF2B5EF4-FFF2-40B4-BE49-F238E27FC236}">
                  <a16:creationId xmlns:a16="http://schemas.microsoft.com/office/drawing/2014/main" id="{8E75BF0D-1B45-43AC-83AA-11F888CEC2E8}"/>
                </a:ext>
              </a:extLst>
            </p:cNvPr>
            <p:cNvGrpSpPr/>
            <p:nvPr/>
          </p:nvGrpSpPr>
          <p:grpSpPr>
            <a:xfrm>
              <a:off x="2265218" y="5709336"/>
              <a:ext cx="1073509" cy="360001"/>
              <a:chOff x="2436528" y="3861955"/>
              <a:chExt cx="1073509" cy="360001"/>
            </a:xfrm>
          </p:grpSpPr>
          <p:sp>
            <p:nvSpPr>
              <p:cNvPr id="81" name="正方形/長方形 80">
                <a:extLst>
                  <a:ext uri="{FF2B5EF4-FFF2-40B4-BE49-F238E27FC236}">
                    <a16:creationId xmlns:a16="http://schemas.microsoft.com/office/drawing/2014/main" id="{445118CA-ECCA-4789-BE6D-CBDFE9F68EE5}"/>
                  </a:ext>
                </a:extLst>
              </p:cNvPr>
              <p:cNvSpPr/>
              <p:nvPr/>
            </p:nvSpPr>
            <p:spPr>
              <a:xfrm>
                <a:off x="2476937" y="3861955"/>
                <a:ext cx="992691" cy="1658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2" name="グループ化 81">
                <a:extLst>
                  <a:ext uri="{FF2B5EF4-FFF2-40B4-BE49-F238E27FC236}">
                    <a16:creationId xmlns:a16="http://schemas.microsoft.com/office/drawing/2014/main" id="{271E37CB-911A-4CDC-8F43-1EA96DAD5661}"/>
                  </a:ext>
                </a:extLst>
              </p:cNvPr>
              <p:cNvGrpSpPr/>
              <p:nvPr/>
            </p:nvGrpSpPr>
            <p:grpSpPr>
              <a:xfrm>
                <a:off x="2436528" y="3861956"/>
                <a:ext cx="1073509" cy="360000"/>
                <a:chOff x="2436528" y="3861956"/>
                <a:chExt cx="1073509" cy="360000"/>
              </a:xfrm>
            </p:grpSpPr>
            <p:sp>
              <p:nvSpPr>
                <p:cNvPr id="83" name="楕円 82">
                  <a:extLst>
                    <a:ext uri="{FF2B5EF4-FFF2-40B4-BE49-F238E27FC236}">
                      <a16:creationId xmlns:a16="http://schemas.microsoft.com/office/drawing/2014/main" id="{FBB14DFD-6316-425C-92D3-F53EE21EE7B0}"/>
                    </a:ext>
                  </a:extLst>
                </p:cNvPr>
                <p:cNvSpPr/>
                <p:nvPr/>
              </p:nvSpPr>
              <p:spPr>
                <a:xfrm>
                  <a:off x="2436528"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楕円 83">
                  <a:extLst>
                    <a:ext uri="{FF2B5EF4-FFF2-40B4-BE49-F238E27FC236}">
                      <a16:creationId xmlns:a16="http://schemas.microsoft.com/office/drawing/2014/main" id="{9E9FF652-EBB4-4113-9ABB-1E17513149EF}"/>
                    </a:ext>
                  </a:extLst>
                </p:cNvPr>
                <p:cNvSpPr/>
                <p:nvPr/>
              </p:nvSpPr>
              <p:spPr>
                <a:xfrm>
                  <a:off x="3150037"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76" name="グループ化 75">
              <a:extLst>
                <a:ext uri="{FF2B5EF4-FFF2-40B4-BE49-F238E27FC236}">
                  <a16:creationId xmlns:a16="http://schemas.microsoft.com/office/drawing/2014/main" id="{B62F52CF-1E43-4CB6-9523-C9E7A812BA23}"/>
                </a:ext>
              </a:extLst>
            </p:cNvPr>
            <p:cNvGrpSpPr/>
            <p:nvPr/>
          </p:nvGrpSpPr>
          <p:grpSpPr>
            <a:xfrm>
              <a:off x="3874873" y="5709118"/>
              <a:ext cx="1073509" cy="360001"/>
              <a:chOff x="2436528" y="3861955"/>
              <a:chExt cx="1073509" cy="360001"/>
            </a:xfrm>
          </p:grpSpPr>
          <p:sp>
            <p:nvSpPr>
              <p:cNvPr id="77" name="正方形/長方形 76">
                <a:extLst>
                  <a:ext uri="{FF2B5EF4-FFF2-40B4-BE49-F238E27FC236}">
                    <a16:creationId xmlns:a16="http://schemas.microsoft.com/office/drawing/2014/main" id="{43383C7A-B3F5-4C0B-8460-5E7364172787}"/>
                  </a:ext>
                </a:extLst>
              </p:cNvPr>
              <p:cNvSpPr/>
              <p:nvPr/>
            </p:nvSpPr>
            <p:spPr>
              <a:xfrm>
                <a:off x="2476937" y="3861955"/>
                <a:ext cx="992691" cy="1658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a:extLst>
                  <a:ext uri="{FF2B5EF4-FFF2-40B4-BE49-F238E27FC236}">
                    <a16:creationId xmlns:a16="http://schemas.microsoft.com/office/drawing/2014/main" id="{FC9ADE5D-0033-46BE-8F95-D50765BC6A73}"/>
                  </a:ext>
                </a:extLst>
              </p:cNvPr>
              <p:cNvGrpSpPr/>
              <p:nvPr/>
            </p:nvGrpSpPr>
            <p:grpSpPr>
              <a:xfrm>
                <a:off x="2436528" y="3861956"/>
                <a:ext cx="1073509" cy="360000"/>
                <a:chOff x="2436528" y="3861956"/>
                <a:chExt cx="1073509" cy="360000"/>
              </a:xfrm>
            </p:grpSpPr>
            <p:sp>
              <p:nvSpPr>
                <p:cNvPr id="79" name="楕円 78">
                  <a:extLst>
                    <a:ext uri="{FF2B5EF4-FFF2-40B4-BE49-F238E27FC236}">
                      <a16:creationId xmlns:a16="http://schemas.microsoft.com/office/drawing/2014/main" id="{D661AD5D-A787-480F-94F1-EDB7BC83ECC3}"/>
                    </a:ext>
                  </a:extLst>
                </p:cNvPr>
                <p:cNvSpPr/>
                <p:nvPr/>
              </p:nvSpPr>
              <p:spPr>
                <a:xfrm>
                  <a:off x="2436528"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79">
                  <a:extLst>
                    <a:ext uri="{FF2B5EF4-FFF2-40B4-BE49-F238E27FC236}">
                      <a16:creationId xmlns:a16="http://schemas.microsoft.com/office/drawing/2014/main" id="{973881EB-1003-4EBE-BE93-45DDE912DA73}"/>
                    </a:ext>
                  </a:extLst>
                </p:cNvPr>
                <p:cNvSpPr/>
                <p:nvPr/>
              </p:nvSpPr>
              <p:spPr>
                <a:xfrm>
                  <a:off x="3150037"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cxnSp>
        <p:nvCxnSpPr>
          <p:cNvPr id="19" name="直線矢印コネクタ 18">
            <a:extLst>
              <a:ext uri="{FF2B5EF4-FFF2-40B4-BE49-F238E27FC236}">
                <a16:creationId xmlns:a16="http://schemas.microsoft.com/office/drawing/2014/main" id="{9E0CDB00-1D07-4AAC-BD79-80FA0F9746C1}"/>
              </a:ext>
            </a:extLst>
          </p:cNvPr>
          <p:cNvCxnSpPr/>
          <p:nvPr/>
        </p:nvCxnSpPr>
        <p:spPr>
          <a:xfrm flipH="1">
            <a:off x="3768436" y="5750406"/>
            <a:ext cx="196734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pSp>
        <p:nvGrpSpPr>
          <p:cNvPr id="85" name="グループ化 84">
            <a:extLst>
              <a:ext uri="{FF2B5EF4-FFF2-40B4-BE49-F238E27FC236}">
                <a16:creationId xmlns:a16="http://schemas.microsoft.com/office/drawing/2014/main" id="{70F39CCE-4A0A-4362-A263-22EB4C98E76D}"/>
              </a:ext>
            </a:extLst>
          </p:cNvPr>
          <p:cNvGrpSpPr/>
          <p:nvPr/>
        </p:nvGrpSpPr>
        <p:grpSpPr>
          <a:xfrm flipV="1">
            <a:off x="1233053" y="1163003"/>
            <a:ext cx="7200000" cy="360000"/>
            <a:chOff x="2655453" y="3429000"/>
            <a:chExt cx="7200000" cy="360000"/>
          </a:xfrm>
        </p:grpSpPr>
        <p:sp>
          <p:nvSpPr>
            <p:cNvPr id="86" name="正方形/長方形 85">
              <a:extLst>
                <a:ext uri="{FF2B5EF4-FFF2-40B4-BE49-F238E27FC236}">
                  <a16:creationId xmlns:a16="http://schemas.microsoft.com/office/drawing/2014/main" id="{80188F66-DDA9-4148-868D-493CD8E87EC4}"/>
                </a:ext>
              </a:extLst>
            </p:cNvPr>
            <p:cNvSpPr/>
            <p:nvPr/>
          </p:nvSpPr>
          <p:spPr>
            <a:xfrm>
              <a:off x="2655453" y="3429000"/>
              <a:ext cx="7200000" cy="36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7" name="直線コネクタ 86">
              <a:extLst>
                <a:ext uri="{FF2B5EF4-FFF2-40B4-BE49-F238E27FC236}">
                  <a16:creationId xmlns:a16="http://schemas.microsoft.com/office/drawing/2014/main" id="{781499B9-8D8E-4D53-8413-479565B130B9}"/>
                </a:ext>
              </a:extLst>
            </p:cNvPr>
            <p:cNvCxnSpPr/>
            <p:nvPr/>
          </p:nvCxnSpPr>
          <p:spPr>
            <a:xfrm>
              <a:off x="2655453" y="3429000"/>
              <a:ext cx="72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1" name="グループ化 90">
            <a:extLst>
              <a:ext uri="{FF2B5EF4-FFF2-40B4-BE49-F238E27FC236}">
                <a16:creationId xmlns:a16="http://schemas.microsoft.com/office/drawing/2014/main" id="{7AF3FCEB-022D-4CDB-B28B-21247AFFE4C4}"/>
              </a:ext>
            </a:extLst>
          </p:cNvPr>
          <p:cNvGrpSpPr/>
          <p:nvPr/>
        </p:nvGrpSpPr>
        <p:grpSpPr>
          <a:xfrm rot="16200000">
            <a:off x="4625290" y="2042874"/>
            <a:ext cx="841473" cy="425947"/>
            <a:chOff x="5271516" y="2255848"/>
            <a:chExt cx="1069030" cy="541134"/>
          </a:xfrm>
        </p:grpSpPr>
        <p:sp>
          <p:nvSpPr>
            <p:cNvPr id="92" name="正方形/長方形 91">
              <a:extLst>
                <a:ext uri="{FF2B5EF4-FFF2-40B4-BE49-F238E27FC236}">
                  <a16:creationId xmlns:a16="http://schemas.microsoft.com/office/drawing/2014/main" id="{C481A8D5-32E7-48B8-866F-10045A293EC0}"/>
                </a:ext>
              </a:extLst>
            </p:cNvPr>
            <p:cNvSpPr/>
            <p:nvPr/>
          </p:nvSpPr>
          <p:spPr>
            <a:xfrm>
              <a:off x="5271516" y="2314125"/>
              <a:ext cx="122250" cy="286527"/>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四角形: 角を丸くする 92">
              <a:extLst>
                <a:ext uri="{FF2B5EF4-FFF2-40B4-BE49-F238E27FC236}">
                  <a16:creationId xmlns:a16="http://schemas.microsoft.com/office/drawing/2014/main" id="{0C08C5D7-9458-4B36-B1A1-F274E6260B1E}"/>
                </a:ext>
              </a:extLst>
            </p:cNvPr>
            <p:cNvSpPr/>
            <p:nvPr/>
          </p:nvSpPr>
          <p:spPr>
            <a:xfrm>
              <a:off x="5347855" y="2255848"/>
              <a:ext cx="992691" cy="541134"/>
            </a:xfrm>
            <a:prstGeom prst="round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4" name="グループ化 93">
            <a:extLst>
              <a:ext uri="{FF2B5EF4-FFF2-40B4-BE49-F238E27FC236}">
                <a16:creationId xmlns:a16="http://schemas.microsoft.com/office/drawing/2014/main" id="{F2AE3304-F570-4CD3-ACCA-809908028EFE}"/>
              </a:ext>
            </a:extLst>
          </p:cNvPr>
          <p:cNvGrpSpPr/>
          <p:nvPr/>
        </p:nvGrpSpPr>
        <p:grpSpPr>
          <a:xfrm>
            <a:off x="11394700" y="384625"/>
            <a:ext cx="841473" cy="425947"/>
            <a:chOff x="5271516" y="2255848"/>
            <a:chExt cx="1069030" cy="541134"/>
          </a:xfrm>
        </p:grpSpPr>
        <p:sp>
          <p:nvSpPr>
            <p:cNvPr id="95" name="正方形/長方形 94">
              <a:extLst>
                <a:ext uri="{FF2B5EF4-FFF2-40B4-BE49-F238E27FC236}">
                  <a16:creationId xmlns:a16="http://schemas.microsoft.com/office/drawing/2014/main" id="{F145E993-C734-444B-B9E2-9BC16B81F805}"/>
                </a:ext>
              </a:extLst>
            </p:cNvPr>
            <p:cNvSpPr/>
            <p:nvPr/>
          </p:nvSpPr>
          <p:spPr>
            <a:xfrm>
              <a:off x="5271516" y="2314125"/>
              <a:ext cx="122250" cy="286527"/>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四角形: 角を丸くする 95">
              <a:extLst>
                <a:ext uri="{FF2B5EF4-FFF2-40B4-BE49-F238E27FC236}">
                  <a16:creationId xmlns:a16="http://schemas.microsoft.com/office/drawing/2014/main" id="{289E74C9-C774-45EC-8FE1-272A5B82B436}"/>
                </a:ext>
              </a:extLst>
            </p:cNvPr>
            <p:cNvSpPr/>
            <p:nvPr/>
          </p:nvSpPr>
          <p:spPr>
            <a:xfrm>
              <a:off x="5347855" y="2255848"/>
              <a:ext cx="992691" cy="541134"/>
            </a:xfrm>
            <a:prstGeom prst="round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3" name="テキスト ボックス 22">
            <a:extLst>
              <a:ext uri="{FF2B5EF4-FFF2-40B4-BE49-F238E27FC236}">
                <a16:creationId xmlns:a16="http://schemas.microsoft.com/office/drawing/2014/main" id="{1E926DEC-18F0-478F-8892-5CEB2F5C726B}"/>
              </a:ext>
            </a:extLst>
          </p:cNvPr>
          <p:cNvSpPr txBox="1"/>
          <p:nvPr/>
        </p:nvSpPr>
        <p:spPr>
          <a:xfrm>
            <a:off x="1642143" y="2968968"/>
            <a:ext cx="6763390" cy="1714508"/>
          </a:xfrm>
          <a:prstGeom prst="rect">
            <a:avLst/>
          </a:prstGeom>
          <a:noFill/>
        </p:spPr>
        <p:txBody>
          <a:bodyPr wrap="none" rtlCol="0">
            <a:spAutoFit/>
          </a:bodyPr>
          <a:lstStyle/>
          <a:p>
            <a:pPr>
              <a:lnSpc>
                <a:spcPct val="150000"/>
              </a:lnSpc>
            </a:pPr>
            <a:r>
              <a:rPr kumimoji="1" lang="ja-JP" altLang="en-US" b="1" dirty="0"/>
              <a:t>課題：</a:t>
            </a:r>
            <a:endParaRPr kumimoji="1" lang="en-US" altLang="ja-JP" b="1" dirty="0"/>
          </a:p>
          <a:p>
            <a:pPr marL="342900" indent="-342900">
              <a:lnSpc>
                <a:spcPct val="150000"/>
              </a:lnSpc>
              <a:buFont typeface="+mj-lt"/>
              <a:buAutoNum type="arabicPeriod"/>
            </a:pPr>
            <a:r>
              <a:rPr kumimoji="1" lang="ja-JP" altLang="en-US" dirty="0"/>
              <a:t>画面の端では画像が“歪む“</a:t>
            </a:r>
            <a:endParaRPr kumimoji="1" lang="en-US" altLang="ja-JP" dirty="0"/>
          </a:p>
          <a:p>
            <a:pPr marL="342900" indent="-342900">
              <a:lnSpc>
                <a:spcPct val="150000"/>
              </a:lnSpc>
              <a:buFont typeface="+mj-lt"/>
              <a:buAutoNum type="arabicPeriod"/>
            </a:pPr>
            <a:r>
              <a:rPr kumimoji="1" lang="ja-JP" altLang="en-US" dirty="0"/>
              <a:t>十分な高さに安全にカメラを固定する方法</a:t>
            </a:r>
            <a:br>
              <a:rPr kumimoji="1" lang="en-US" altLang="ja-JP" dirty="0"/>
            </a:br>
            <a:r>
              <a:rPr kumimoji="1" lang="ja-JP" altLang="en-US" dirty="0"/>
              <a:t>（録画開始，終了の操作は本体スイッチで行う必要がある）</a:t>
            </a:r>
          </a:p>
        </p:txBody>
      </p:sp>
    </p:spTree>
    <p:extLst>
      <p:ext uri="{BB962C8B-B14F-4D97-AF65-F5344CB8AC3E}">
        <p14:creationId xmlns:p14="http://schemas.microsoft.com/office/powerpoint/2010/main" val="3369362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9552E5-50D7-4DE1-A697-A6756B71C4D9}"/>
              </a:ext>
            </a:extLst>
          </p:cNvPr>
          <p:cNvSpPr>
            <a:spLocks noGrp="1"/>
          </p:cNvSpPr>
          <p:nvPr>
            <p:ph type="title"/>
          </p:nvPr>
        </p:nvSpPr>
        <p:spPr>
          <a:xfrm>
            <a:off x="0" y="0"/>
            <a:ext cx="8248264" cy="810572"/>
          </a:xfrm>
          <a:solidFill>
            <a:schemeClr val="accent1"/>
          </a:solidFill>
        </p:spPr>
        <p:txBody>
          <a:bodyPr>
            <a:normAutofit/>
          </a:bodyPr>
          <a:lstStyle/>
          <a:p>
            <a:r>
              <a:rPr kumimoji="1" lang="ja-JP" altLang="en-US" sz="3200" dirty="0">
                <a:solidFill>
                  <a:schemeClr val="bg1"/>
                </a:solidFill>
              </a:rPr>
              <a:t>上方にカメラを固定する方法</a:t>
            </a:r>
          </a:p>
        </p:txBody>
      </p:sp>
      <p:grpSp>
        <p:nvGrpSpPr>
          <p:cNvPr id="17" name="グループ化 16">
            <a:extLst>
              <a:ext uri="{FF2B5EF4-FFF2-40B4-BE49-F238E27FC236}">
                <a16:creationId xmlns:a16="http://schemas.microsoft.com/office/drawing/2014/main" id="{45D8AB27-6B1B-40E9-8DD8-1C7078E5EA66}"/>
              </a:ext>
            </a:extLst>
          </p:cNvPr>
          <p:cNvGrpSpPr/>
          <p:nvPr/>
        </p:nvGrpSpPr>
        <p:grpSpPr>
          <a:xfrm>
            <a:off x="10446518" y="2036485"/>
            <a:ext cx="2683164" cy="760738"/>
            <a:chOff x="2265218" y="5308599"/>
            <a:chExt cx="2683164" cy="760738"/>
          </a:xfrm>
        </p:grpSpPr>
        <p:sp>
          <p:nvSpPr>
            <p:cNvPr id="12" name="正方形/長方形 11">
              <a:extLst>
                <a:ext uri="{FF2B5EF4-FFF2-40B4-BE49-F238E27FC236}">
                  <a16:creationId xmlns:a16="http://schemas.microsoft.com/office/drawing/2014/main" id="{B7F85909-C24F-4772-8D2E-E80FF6FA6312}"/>
                </a:ext>
              </a:extLst>
            </p:cNvPr>
            <p:cNvSpPr/>
            <p:nvPr/>
          </p:nvSpPr>
          <p:spPr>
            <a:xfrm>
              <a:off x="2265218" y="5384799"/>
              <a:ext cx="1265382" cy="2863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2302BAF7-9D8E-4802-B27A-2D5FABEB029E}"/>
                </a:ext>
              </a:extLst>
            </p:cNvPr>
            <p:cNvSpPr/>
            <p:nvPr/>
          </p:nvSpPr>
          <p:spPr>
            <a:xfrm>
              <a:off x="3683000" y="5384799"/>
              <a:ext cx="1265382" cy="2863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B1B32A29-8D96-422E-97A0-8DCD9D4A9887}"/>
                </a:ext>
              </a:extLst>
            </p:cNvPr>
            <p:cNvSpPr/>
            <p:nvPr/>
          </p:nvSpPr>
          <p:spPr>
            <a:xfrm>
              <a:off x="3489036" y="5308599"/>
              <a:ext cx="193964" cy="4387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a:extLst>
                <a:ext uri="{FF2B5EF4-FFF2-40B4-BE49-F238E27FC236}">
                  <a16:creationId xmlns:a16="http://schemas.microsoft.com/office/drawing/2014/main" id="{DB938F65-83EF-4112-8C2A-7894F7FE77E6}"/>
                </a:ext>
              </a:extLst>
            </p:cNvPr>
            <p:cNvGrpSpPr/>
            <p:nvPr/>
          </p:nvGrpSpPr>
          <p:grpSpPr>
            <a:xfrm>
              <a:off x="2265218" y="5709336"/>
              <a:ext cx="1073509" cy="360001"/>
              <a:chOff x="2436528" y="3861955"/>
              <a:chExt cx="1073509" cy="360001"/>
            </a:xfrm>
          </p:grpSpPr>
          <p:sp>
            <p:nvSpPr>
              <p:cNvPr id="14" name="正方形/長方形 13">
                <a:extLst>
                  <a:ext uri="{FF2B5EF4-FFF2-40B4-BE49-F238E27FC236}">
                    <a16:creationId xmlns:a16="http://schemas.microsoft.com/office/drawing/2014/main" id="{E856562F-13D5-41F6-9812-0B2473C9D122}"/>
                  </a:ext>
                </a:extLst>
              </p:cNvPr>
              <p:cNvSpPr/>
              <p:nvPr/>
            </p:nvSpPr>
            <p:spPr>
              <a:xfrm>
                <a:off x="2476937" y="3861955"/>
                <a:ext cx="992691" cy="1658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5" name="グループ化 14">
                <a:extLst>
                  <a:ext uri="{FF2B5EF4-FFF2-40B4-BE49-F238E27FC236}">
                    <a16:creationId xmlns:a16="http://schemas.microsoft.com/office/drawing/2014/main" id="{EAEAAE67-6A73-4CAD-9DB5-DCB90402B1E1}"/>
                  </a:ext>
                </a:extLst>
              </p:cNvPr>
              <p:cNvGrpSpPr/>
              <p:nvPr/>
            </p:nvGrpSpPr>
            <p:grpSpPr>
              <a:xfrm>
                <a:off x="2436528" y="3861956"/>
                <a:ext cx="1073509" cy="360000"/>
                <a:chOff x="2436528" y="3861956"/>
                <a:chExt cx="1073509" cy="360000"/>
              </a:xfrm>
            </p:grpSpPr>
            <p:sp>
              <p:nvSpPr>
                <p:cNvPr id="13" name="楕円 12">
                  <a:extLst>
                    <a:ext uri="{FF2B5EF4-FFF2-40B4-BE49-F238E27FC236}">
                      <a16:creationId xmlns:a16="http://schemas.microsoft.com/office/drawing/2014/main" id="{64875F72-7C01-49BA-893F-612E92881287}"/>
                    </a:ext>
                  </a:extLst>
                </p:cNvPr>
                <p:cNvSpPr/>
                <p:nvPr/>
              </p:nvSpPr>
              <p:spPr>
                <a:xfrm>
                  <a:off x="2436528"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楕円 44">
                  <a:extLst>
                    <a:ext uri="{FF2B5EF4-FFF2-40B4-BE49-F238E27FC236}">
                      <a16:creationId xmlns:a16="http://schemas.microsoft.com/office/drawing/2014/main" id="{29AE5A63-8E19-4505-B0B8-7AA3A808D2E2}"/>
                    </a:ext>
                  </a:extLst>
                </p:cNvPr>
                <p:cNvSpPr/>
                <p:nvPr/>
              </p:nvSpPr>
              <p:spPr>
                <a:xfrm>
                  <a:off x="3150037"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9" name="グループ化 48">
              <a:extLst>
                <a:ext uri="{FF2B5EF4-FFF2-40B4-BE49-F238E27FC236}">
                  <a16:creationId xmlns:a16="http://schemas.microsoft.com/office/drawing/2014/main" id="{73B19584-E8EF-49D3-A25F-36FB90E665DE}"/>
                </a:ext>
              </a:extLst>
            </p:cNvPr>
            <p:cNvGrpSpPr/>
            <p:nvPr/>
          </p:nvGrpSpPr>
          <p:grpSpPr>
            <a:xfrm>
              <a:off x="3874873" y="5709118"/>
              <a:ext cx="1073509" cy="360001"/>
              <a:chOff x="2436528" y="3861955"/>
              <a:chExt cx="1073509" cy="360001"/>
            </a:xfrm>
          </p:grpSpPr>
          <p:sp>
            <p:nvSpPr>
              <p:cNvPr id="50" name="正方形/長方形 49">
                <a:extLst>
                  <a:ext uri="{FF2B5EF4-FFF2-40B4-BE49-F238E27FC236}">
                    <a16:creationId xmlns:a16="http://schemas.microsoft.com/office/drawing/2014/main" id="{A90A4D67-1C12-446C-8E83-E0E21CE2F2B1}"/>
                  </a:ext>
                </a:extLst>
              </p:cNvPr>
              <p:cNvSpPr/>
              <p:nvPr/>
            </p:nvSpPr>
            <p:spPr>
              <a:xfrm>
                <a:off x="2476937" y="3861955"/>
                <a:ext cx="992691" cy="1658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a:extLst>
                  <a:ext uri="{FF2B5EF4-FFF2-40B4-BE49-F238E27FC236}">
                    <a16:creationId xmlns:a16="http://schemas.microsoft.com/office/drawing/2014/main" id="{486BB947-DEF5-44A1-A727-6934B7AF59CB}"/>
                  </a:ext>
                </a:extLst>
              </p:cNvPr>
              <p:cNvGrpSpPr/>
              <p:nvPr/>
            </p:nvGrpSpPr>
            <p:grpSpPr>
              <a:xfrm>
                <a:off x="2436528" y="3861956"/>
                <a:ext cx="1073509" cy="360000"/>
                <a:chOff x="2436528" y="3861956"/>
                <a:chExt cx="1073509" cy="360000"/>
              </a:xfrm>
            </p:grpSpPr>
            <p:sp>
              <p:nvSpPr>
                <p:cNvPr id="52" name="楕円 51">
                  <a:extLst>
                    <a:ext uri="{FF2B5EF4-FFF2-40B4-BE49-F238E27FC236}">
                      <a16:creationId xmlns:a16="http://schemas.microsoft.com/office/drawing/2014/main" id="{1DC04A78-89FC-4D7E-BD05-1EDF74BFBBBE}"/>
                    </a:ext>
                  </a:extLst>
                </p:cNvPr>
                <p:cNvSpPr/>
                <p:nvPr/>
              </p:nvSpPr>
              <p:spPr>
                <a:xfrm>
                  <a:off x="2436528"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a:extLst>
                    <a:ext uri="{FF2B5EF4-FFF2-40B4-BE49-F238E27FC236}">
                      <a16:creationId xmlns:a16="http://schemas.microsoft.com/office/drawing/2014/main" id="{636A356B-4A33-42CE-AB41-4D9F136E307B}"/>
                    </a:ext>
                  </a:extLst>
                </p:cNvPr>
                <p:cNvSpPr/>
                <p:nvPr/>
              </p:nvSpPr>
              <p:spPr>
                <a:xfrm>
                  <a:off x="3150037" y="3861956"/>
                  <a:ext cx="360000" cy="360000"/>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grpSp>
        <p:nvGrpSpPr>
          <p:cNvPr id="94" name="グループ化 93">
            <a:extLst>
              <a:ext uri="{FF2B5EF4-FFF2-40B4-BE49-F238E27FC236}">
                <a16:creationId xmlns:a16="http://schemas.microsoft.com/office/drawing/2014/main" id="{F2AE3304-F570-4CD3-ACCA-809908028EFE}"/>
              </a:ext>
            </a:extLst>
          </p:cNvPr>
          <p:cNvGrpSpPr/>
          <p:nvPr/>
        </p:nvGrpSpPr>
        <p:grpSpPr>
          <a:xfrm>
            <a:off x="11394700" y="384625"/>
            <a:ext cx="841473" cy="425947"/>
            <a:chOff x="5271516" y="2255848"/>
            <a:chExt cx="1069030" cy="541134"/>
          </a:xfrm>
        </p:grpSpPr>
        <p:sp>
          <p:nvSpPr>
            <p:cNvPr id="95" name="正方形/長方形 94">
              <a:extLst>
                <a:ext uri="{FF2B5EF4-FFF2-40B4-BE49-F238E27FC236}">
                  <a16:creationId xmlns:a16="http://schemas.microsoft.com/office/drawing/2014/main" id="{F145E993-C734-444B-B9E2-9BC16B81F805}"/>
                </a:ext>
              </a:extLst>
            </p:cNvPr>
            <p:cNvSpPr/>
            <p:nvPr/>
          </p:nvSpPr>
          <p:spPr>
            <a:xfrm>
              <a:off x="5271516" y="2314125"/>
              <a:ext cx="122250" cy="286527"/>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四角形: 角を丸くする 95">
              <a:extLst>
                <a:ext uri="{FF2B5EF4-FFF2-40B4-BE49-F238E27FC236}">
                  <a16:creationId xmlns:a16="http://schemas.microsoft.com/office/drawing/2014/main" id="{289E74C9-C774-45EC-8FE1-272A5B82B436}"/>
                </a:ext>
              </a:extLst>
            </p:cNvPr>
            <p:cNvSpPr/>
            <p:nvPr/>
          </p:nvSpPr>
          <p:spPr>
            <a:xfrm>
              <a:off x="5347855" y="2255848"/>
              <a:ext cx="992691" cy="541134"/>
            </a:xfrm>
            <a:prstGeom prst="round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 name="正方形/長方形 3">
            <a:extLst>
              <a:ext uri="{FF2B5EF4-FFF2-40B4-BE49-F238E27FC236}">
                <a16:creationId xmlns:a16="http://schemas.microsoft.com/office/drawing/2014/main" id="{B39A2C6B-7630-43A8-B501-7A2579DE610E}"/>
              </a:ext>
            </a:extLst>
          </p:cNvPr>
          <p:cNvSpPr/>
          <p:nvPr/>
        </p:nvSpPr>
        <p:spPr>
          <a:xfrm>
            <a:off x="7281820" y="810572"/>
            <a:ext cx="2624180" cy="369332"/>
          </a:xfrm>
          <a:prstGeom prst="rect">
            <a:avLst/>
          </a:prstGeom>
        </p:spPr>
        <p:txBody>
          <a:bodyPr wrap="none">
            <a:spAutoFit/>
          </a:bodyPr>
          <a:lstStyle/>
          <a:p>
            <a:r>
              <a:rPr lang="ja-JP" altLang="en-US" dirty="0">
                <a:hlinkClick r:id="rId2"/>
              </a:rPr>
              <a:t>https://www.velbon.com/</a:t>
            </a:r>
            <a:endParaRPr lang="ja-JP" altLang="en-US" dirty="0"/>
          </a:p>
        </p:txBody>
      </p:sp>
      <p:pic>
        <p:nvPicPr>
          <p:cNvPr id="8" name="図 7">
            <a:extLst>
              <a:ext uri="{FF2B5EF4-FFF2-40B4-BE49-F238E27FC236}">
                <a16:creationId xmlns:a16="http://schemas.microsoft.com/office/drawing/2014/main" id="{AD204172-C417-4AE2-8DB4-4445E5A927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27" y="893485"/>
            <a:ext cx="2286000" cy="2286000"/>
          </a:xfrm>
          <a:prstGeom prst="rect">
            <a:avLst/>
          </a:prstGeom>
        </p:spPr>
      </p:pic>
      <p:sp>
        <p:nvSpPr>
          <p:cNvPr id="9" name="テキスト ボックス 8">
            <a:extLst>
              <a:ext uri="{FF2B5EF4-FFF2-40B4-BE49-F238E27FC236}">
                <a16:creationId xmlns:a16="http://schemas.microsoft.com/office/drawing/2014/main" id="{9F53F5F4-EF9C-468B-A095-E6B6ADA171AB}"/>
              </a:ext>
            </a:extLst>
          </p:cNvPr>
          <p:cNvSpPr txBox="1"/>
          <p:nvPr/>
        </p:nvSpPr>
        <p:spPr>
          <a:xfrm>
            <a:off x="2407601" y="1179904"/>
            <a:ext cx="6186309" cy="883512"/>
          </a:xfrm>
          <a:prstGeom prst="rect">
            <a:avLst/>
          </a:prstGeom>
          <a:noFill/>
        </p:spPr>
        <p:txBody>
          <a:bodyPr wrap="none" rtlCol="0">
            <a:spAutoFit/>
          </a:bodyPr>
          <a:lstStyle/>
          <a:p>
            <a:pPr>
              <a:lnSpc>
                <a:spcPct val="150000"/>
              </a:lnSpc>
            </a:pPr>
            <a:r>
              <a:rPr kumimoji="1" lang="ja-JP" altLang="en-US" dirty="0"/>
              <a:t>いわゆる三脚を立てても，真下は撮影できない．</a:t>
            </a:r>
            <a:br>
              <a:rPr kumimoji="1" lang="en-US" altLang="ja-JP" dirty="0"/>
            </a:br>
            <a:r>
              <a:rPr kumimoji="1" lang="ja-JP" altLang="en-US" dirty="0"/>
              <a:t>（運台を９０度立てることができても，足が邪魔になる）</a:t>
            </a:r>
          </a:p>
        </p:txBody>
      </p:sp>
      <p:grpSp>
        <p:nvGrpSpPr>
          <p:cNvPr id="20" name="グループ化 19">
            <a:extLst>
              <a:ext uri="{FF2B5EF4-FFF2-40B4-BE49-F238E27FC236}">
                <a16:creationId xmlns:a16="http://schemas.microsoft.com/office/drawing/2014/main" id="{271277DB-C1AF-49B9-A501-6B65FFE9F39A}"/>
              </a:ext>
            </a:extLst>
          </p:cNvPr>
          <p:cNvGrpSpPr/>
          <p:nvPr/>
        </p:nvGrpSpPr>
        <p:grpSpPr>
          <a:xfrm>
            <a:off x="290945" y="3678516"/>
            <a:ext cx="3120126" cy="2103582"/>
            <a:chOff x="290945" y="3678516"/>
            <a:chExt cx="3120126" cy="2103582"/>
          </a:xfrm>
        </p:grpSpPr>
        <p:pic>
          <p:nvPicPr>
            <p:cNvPr id="11" name="図 10">
              <a:extLst>
                <a:ext uri="{FF2B5EF4-FFF2-40B4-BE49-F238E27FC236}">
                  <a16:creationId xmlns:a16="http://schemas.microsoft.com/office/drawing/2014/main" id="{1C42C8CC-954F-4214-A751-5986917153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945" y="3678516"/>
              <a:ext cx="2103582" cy="2103582"/>
            </a:xfrm>
            <a:prstGeom prst="rect">
              <a:avLst/>
            </a:prstGeom>
          </p:spPr>
        </p:pic>
        <p:pic>
          <p:nvPicPr>
            <p:cNvPr id="18" name="図 17">
              <a:extLst>
                <a:ext uri="{FF2B5EF4-FFF2-40B4-BE49-F238E27FC236}">
                  <a16:creationId xmlns:a16="http://schemas.microsoft.com/office/drawing/2014/main" id="{ACCE2907-3B63-4918-B14B-051A7ABF1587}"/>
                </a:ext>
              </a:extLst>
            </p:cNvPr>
            <p:cNvPicPr>
              <a:picLocks noChangeAspect="1"/>
            </p:cNvPicPr>
            <p:nvPr/>
          </p:nvPicPr>
          <p:blipFill>
            <a:blip r:embed="rId5"/>
            <a:stretch>
              <a:fillRect/>
            </a:stretch>
          </p:blipFill>
          <p:spPr>
            <a:xfrm>
              <a:off x="1992635" y="3678516"/>
              <a:ext cx="1418436" cy="2103582"/>
            </a:xfrm>
            <a:prstGeom prst="rect">
              <a:avLst/>
            </a:prstGeom>
          </p:spPr>
        </p:pic>
      </p:grpSp>
      <p:sp>
        <p:nvSpPr>
          <p:cNvPr id="88" name="テキスト ボックス 87">
            <a:extLst>
              <a:ext uri="{FF2B5EF4-FFF2-40B4-BE49-F238E27FC236}">
                <a16:creationId xmlns:a16="http://schemas.microsoft.com/office/drawing/2014/main" id="{A5324E90-3ECC-4EC1-AB57-3AE0D1728F44}"/>
              </a:ext>
            </a:extLst>
          </p:cNvPr>
          <p:cNvSpPr txBox="1"/>
          <p:nvPr/>
        </p:nvSpPr>
        <p:spPr>
          <a:xfrm>
            <a:off x="4010110" y="2545488"/>
            <a:ext cx="5508239" cy="883512"/>
          </a:xfrm>
          <a:prstGeom prst="rect">
            <a:avLst/>
          </a:prstGeom>
          <a:noFill/>
        </p:spPr>
        <p:txBody>
          <a:bodyPr wrap="none" rtlCol="0">
            <a:spAutoFit/>
          </a:bodyPr>
          <a:lstStyle/>
          <a:p>
            <a:pPr>
              <a:lnSpc>
                <a:spcPct val="150000"/>
              </a:lnSpc>
            </a:pPr>
            <a:r>
              <a:rPr kumimoji="1" lang="ja-JP" altLang="en-US" dirty="0"/>
              <a:t>一脚を斜めに立てる方法を考えている．</a:t>
            </a:r>
            <a:endParaRPr kumimoji="1" lang="en-US" altLang="ja-JP" dirty="0"/>
          </a:p>
          <a:p>
            <a:pPr>
              <a:lnSpc>
                <a:spcPct val="150000"/>
              </a:lnSpc>
            </a:pPr>
            <a:r>
              <a:rPr kumimoji="1" lang="ja-JP" altLang="en-US" dirty="0"/>
              <a:t>全長が</a:t>
            </a:r>
            <a:r>
              <a:rPr kumimoji="1" lang="en-US" altLang="ja-JP" dirty="0"/>
              <a:t>1.5m</a:t>
            </a:r>
            <a:r>
              <a:rPr kumimoji="1" lang="ja-JP" altLang="en-US" dirty="0"/>
              <a:t>くらいまで伸びるものもあるが，高価．</a:t>
            </a:r>
            <a:endParaRPr kumimoji="1" lang="en-US" altLang="ja-JP" dirty="0"/>
          </a:p>
        </p:txBody>
      </p:sp>
      <p:grpSp>
        <p:nvGrpSpPr>
          <p:cNvPr id="89" name="グループ化 88">
            <a:extLst>
              <a:ext uri="{FF2B5EF4-FFF2-40B4-BE49-F238E27FC236}">
                <a16:creationId xmlns:a16="http://schemas.microsoft.com/office/drawing/2014/main" id="{B64EE438-C116-4A11-9FB8-2B61FD2912FB}"/>
              </a:ext>
            </a:extLst>
          </p:cNvPr>
          <p:cNvGrpSpPr/>
          <p:nvPr/>
        </p:nvGrpSpPr>
        <p:grpSpPr>
          <a:xfrm>
            <a:off x="4470399" y="6278649"/>
            <a:ext cx="3962653" cy="198133"/>
            <a:chOff x="2655453" y="3429000"/>
            <a:chExt cx="7200000" cy="360000"/>
          </a:xfrm>
        </p:grpSpPr>
        <p:sp>
          <p:nvSpPr>
            <p:cNvPr id="90" name="正方形/長方形 89">
              <a:extLst>
                <a:ext uri="{FF2B5EF4-FFF2-40B4-BE49-F238E27FC236}">
                  <a16:creationId xmlns:a16="http://schemas.microsoft.com/office/drawing/2014/main" id="{A8A7426C-DFF6-4F3D-8834-E61F1B4C41E1}"/>
                </a:ext>
              </a:extLst>
            </p:cNvPr>
            <p:cNvSpPr/>
            <p:nvPr/>
          </p:nvSpPr>
          <p:spPr>
            <a:xfrm>
              <a:off x="2655453" y="3429000"/>
              <a:ext cx="7200000" cy="36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7" name="直線コネクタ 96">
              <a:extLst>
                <a:ext uri="{FF2B5EF4-FFF2-40B4-BE49-F238E27FC236}">
                  <a16:creationId xmlns:a16="http://schemas.microsoft.com/office/drawing/2014/main" id="{FA0EE483-25D0-4C18-89E0-9BD4D05D7D19}"/>
                </a:ext>
              </a:extLst>
            </p:cNvPr>
            <p:cNvCxnSpPr/>
            <p:nvPr/>
          </p:nvCxnSpPr>
          <p:spPr>
            <a:xfrm>
              <a:off x="2655453" y="3429000"/>
              <a:ext cx="72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7" name="グループ化 126">
            <a:extLst>
              <a:ext uri="{FF2B5EF4-FFF2-40B4-BE49-F238E27FC236}">
                <a16:creationId xmlns:a16="http://schemas.microsoft.com/office/drawing/2014/main" id="{4C672E9F-3345-44CA-8679-96700AE97648}"/>
              </a:ext>
            </a:extLst>
          </p:cNvPr>
          <p:cNvGrpSpPr/>
          <p:nvPr/>
        </p:nvGrpSpPr>
        <p:grpSpPr>
          <a:xfrm flipV="1">
            <a:off x="4470399" y="3552246"/>
            <a:ext cx="3962653" cy="198133"/>
            <a:chOff x="2655453" y="3429000"/>
            <a:chExt cx="7200000" cy="360000"/>
          </a:xfrm>
        </p:grpSpPr>
        <p:sp>
          <p:nvSpPr>
            <p:cNvPr id="128" name="正方形/長方形 127">
              <a:extLst>
                <a:ext uri="{FF2B5EF4-FFF2-40B4-BE49-F238E27FC236}">
                  <a16:creationId xmlns:a16="http://schemas.microsoft.com/office/drawing/2014/main" id="{E87D438F-E766-41A8-9341-BA7FFA95D41E}"/>
                </a:ext>
              </a:extLst>
            </p:cNvPr>
            <p:cNvSpPr/>
            <p:nvPr/>
          </p:nvSpPr>
          <p:spPr>
            <a:xfrm>
              <a:off x="2655453" y="3429000"/>
              <a:ext cx="7200000" cy="36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9" name="直線コネクタ 128">
              <a:extLst>
                <a:ext uri="{FF2B5EF4-FFF2-40B4-BE49-F238E27FC236}">
                  <a16:creationId xmlns:a16="http://schemas.microsoft.com/office/drawing/2014/main" id="{F88916EE-8CD4-4833-913F-D225ACFDAF7B}"/>
                </a:ext>
              </a:extLst>
            </p:cNvPr>
            <p:cNvCxnSpPr/>
            <p:nvPr/>
          </p:nvCxnSpPr>
          <p:spPr>
            <a:xfrm>
              <a:off x="2655453" y="3429000"/>
              <a:ext cx="72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0" name="グループ化 129">
            <a:extLst>
              <a:ext uri="{FF2B5EF4-FFF2-40B4-BE49-F238E27FC236}">
                <a16:creationId xmlns:a16="http://schemas.microsoft.com/office/drawing/2014/main" id="{C3010CCA-BA0C-412F-8BCF-A5956F9950CC}"/>
              </a:ext>
            </a:extLst>
          </p:cNvPr>
          <p:cNvGrpSpPr/>
          <p:nvPr/>
        </p:nvGrpSpPr>
        <p:grpSpPr>
          <a:xfrm rot="16200000">
            <a:off x="6337381" y="4036499"/>
            <a:ext cx="463120" cy="234428"/>
            <a:chOff x="5271516" y="2255848"/>
            <a:chExt cx="1069030" cy="541134"/>
          </a:xfrm>
        </p:grpSpPr>
        <p:sp>
          <p:nvSpPr>
            <p:cNvPr id="131" name="正方形/長方形 130">
              <a:extLst>
                <a:ext uri="{FF2B5EF4-FFF2-40B4-BE49-F238E27FC236}">
                  <a16:creationId xmlns:a16="http://schemas.microsoft.com/office/drawing/2014/main" id="{B96A01D5-86F9-4B90-9C27-69CC1EEBA34B}"/>
                </a:ext>
              </a:extLst>
            </p:cNvPr>
            <p:cNvSpPr/>
            <p:nvPr/>
          </p:nvSpPr>
          <p:spPr>
            <a:xfrm>
              <a:off x="5271516" y="2314125"/>
              <a:ext cx="122250" cy="286527"/>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四角形: 角を丸くする 131">
              <a:extLst>
                <a:ext uri="{FF2B5EF4-FFF2-40B4-BE49-F238E27FC236}">
                  <a16:creationId xmlns:a16="http://schemas.microsoft.com/office/drawing/2014/main" id="{F24C088D-C6F8-4B28-B341-7C5B7A34C553}"/>
                </a:ext>
              </a:extLst>
            </p:cNvPr>
            <p:cNvSpPr/>
            <p:nvPr/>
          </p:nvSpPr>
          <p:spPr>
            <a:xfrm>
              <a:off x="5347855" y="2255848"/>
              <a:ext cx="992691" cy="541134"/>
            </a:xfrm>
            <a:prstGeom prst="round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9" name="グループ化 28">
            <a:extLst>
              <a:ext uri="{FF2B5EF4-FFF2-40B4-BE49-F238E27FC236}">
                <a16:creationId xmlns:a16="http://schemas.microsoft.com/office/drawing/2014/main" id="{B7FDEE51-833B-41CC-AC71-894181A311A5}"/>
              </a:ext>
            </a:extLst>
          </p:cNvPr>
          <p:cNvGrpSpPr/>
          <p:nvPr/>
        </p:nvGrpSpPr>
        <p:grpSpPr>
          <a:xfrm>
            <a:off x="6686156" y="4065518"/>
            <a:ext cx="808443" cy="2358283"/>
            <a:chOff x="7067415" y="3932168"/>
            <a:chExt cx="891351" cy="2600130"/>
          </a:xfrm>
        </p:grpSpPr>
        <p:grpSp>
          <p:nvGrpSpPr>
            <p:cNvPr id="25" name="グループ化 24">
              <a:extLst>
                <a:ext uri="{FF2B5EF4-FFF2-40B4-BE49-F238E27FC236}">
                  <a16:creationId xmlns:a16="http://schemas.microsoft.com/office/drawing/2014/main" id="{D3F7E06E-27E8-49CF-85AB-A24735CADFDB}"/>
                </a:ext>
              </a:extLst>
            </p:cNvPr>
            <p:cNvGrpSpPr/>
            <p:nvPr/>
          </p:nvGrpSpPr>
          <p:grpSpPr>
            <a:xfrm rot="19800000">
              <a:off x="7736516" y="3932168"/>
              <a:ext cx="222250" cy="2600130"/>
              <a:chOff x="9683750" y="3552246"/>
              <a:chExt cx="222250" cy="2600130"/>
            </a:xfrm>
          </p:grpSpPr>
          <p:sp>
            <p:nvSpPr>
              <p:cNvPr id="22" name="四角形: 角を丸くする 21">
                <a:extLst>
                  <a:ext uri="{FF2B5EF4-FFF2-40B4-BE49-F238E27FC236}">
                    <a16:creationId xmlns:a16="http://schemas.microsoft.com/office/drawing/2014/main" id="{2BF4A9C5-D089-4959-AC18-63EA4731F202}"/>
                  </a:ext>
                </a:extLst>
              </p:cNvPr>
              <p:cNvSpPr/>
              <p:nvPr/>
            </p:nvSpPr>
            <p:spPr>
              <a:xfrm>
                <a:off x="9760823" y="3552246"/>
                <a:ext cx="68105" cy="260013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4A03895B-5807-4469-BFDC-D9DC4B94D1C9}"/>
                  </a:ext>
                </a:extLst>
              </p:cNvPr>
              <p:cNvSpPr/>
              <p:nvPr/>
            </p:nvSpPr>
            <p:spPr>
              <a:xfrm>
                <a:off x="9683750" y="3552246"/>
                <a:ext cx="222250" cy="73604"/>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7" name="グループ化 26">
              <a:extLst>
                <a:ext uri="{FF2B5EF4-FFF2-40B4-BE49-F238E27FC236}">
                  <a16:creationId xmlns:a16="http://schemas.microsoft.com/office/drawing/2014/main" id="{946C16DC-45BF-4D6C-8B43-9D43C4D7789A}"/>
                </a:ext>
              </a:extLst>
            </p:cNvPr>
            <p:cNvGrpSpPr/>
            <p:nvPr/>
          </p:nvGrpSpPr>
          <p:grpSpPr>
            <a:xfrm rot="16200000">
              <a:off x="7055353" y="3953361"/>
              <a:ext cx="222250" cy="198126"/>
              <a:chOff x="9677249" y="3678516"/>
              <a:chExt cx="222250" cy="198126"/>
            </a:xfrm>
          </p:grpSpPr>
          <p:sp>
            <p:nvSpPr>
              <p:cNvPr id="26" name="楕円 25">
                <a:extLst>
                  <a:ext uri="{FF2B5EF4-FFF2-40B4-BE49-F238E27FC236}">
                    <a16:creationId xmlns:a16="http://schemas.microsoft.com/office/drawing/2014/main" id="{1BB0ED99-1283-4E03-96CF-5CBEA047CA3A}"/>
                  </a:ext>
                </a:extLst>
              </p:cNvPr>
              <p:cNvSpPr/>
              <p:nvPr/>
            </p:nvSpPr>
            <p:spPr>
              <a:xfrm>
                <a:off x="9689311" y="3678516"/>
                <a:ext cx="198126" cy="198126"/>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805FE9AE-1F1E-46A7-8CC8-E3E653ECD178}"/>
                  </a:ext>
                </a:extLst>
              </p:cNvPr>
              <p:cNvSpPr/>
              <p:nvPr/>
            </p:nvSpPr>
            <p:spPr>
              <a:xfrm>
                <a:off x="9677249" y="3678516"/>
                <a:ext cx="222250" cy="73604"/>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34" name="グループ化 133">
            <a:extLst>
              <a:ext uri="{FF2B5EF4-FFF2-40B4-BE49-F238E27FC236}">
                <a16:creationId xmlns:a16="http://schemas.microsoft.com/office/drawing/2014/main" id="{74274493-7528-4380-ACDA-E1D48AF45C7B}"/>
              </a:ext>
            </a:extLst>
          </p:cNvPr>
          <p:cNvGrpSpPr/>
          <p:nvPr/>
        </p:nvGrpSpPr>
        <p:grpSpPr>
          <a:xfrm>
            <a:off x="11885930" y="3611777"/>
            <a:ext cx="222250" cy="2761454"/>
            <a:chOff x="9680499" y="3390922"/>
            <a:chExt cx="222250" cy="2761454"/>
          </a:xfrm>
        </p:grpSpPr>
        <p:grpSp>
          <p:nvGrpSpPr>
            <p:cNvPr id="135" name="グループ化 134">
              <a:extLst>
                <a:ext uri="{FF2B5EF4-FFF2-40B4-BE49-F238E27FC236}">
                  <a16:creationId xmlns:a16="http://schemas.microsoft.com/office/drawing/2014/main" id="{717B1984-CC28-44A8-97F0-886FC7DF3637}"/>
                </a:ext>
              </a:extLst>
            </p:cNvPr>
            <p:cNvGrpSpPr/>
            <p:nvPr/>
          </p:nvGrpSpPr>
          <p:grpSpPr>
            <a:xfrm>
              <a:off x="9680499" y="3552246"/>
              <a:ext cx="222250" cy="2600130"/>
              <a:chOff x="9683750" y="3552246"/>
              <a:chExt cx="222250" cy="2600130"/>
            </a:xfrm>
          </p:grpSpPr>
          <p:sp>
            <p:nvSpPr>
              <p:cNvPr id="139" name="四角形: 角を丸くする 138">
                <a:extLst>
                  <a:ext uri="{FF2B5EF4-FFF2-40B4-BE49-F238E27FC236}">
                    <a16:creationId xmlns:a16="http://schemas.microsoft.com/office/drawing/2014/main" id="{60B03F78-D4F4-40F4-B3B4-68E9C6FC0811}"/>
                  </a:ext>
                </a:extLst>
              </p:cNvPr>
              <p:cNvSpPr/>
              <p:nvPr/>
            </p:nvSpPr>
            <p:spPr>
              <a:xfrm>
                <a:off x="9760823" y="3552246"/>
                <a:ext cx="68105" cy="260013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正方形/長方形 139">
                <a:extLst>
                  <a:ext uri="{FF2B5EF4-FFF2-40B4-BE49-F238E27FC236}">
                    <a16:creationId xmlns:a16="http://schemas.microsoft.com/office/drawing/2014/main" id="{117F1483-0539-4B14-8C82-DB39E65D399E}"/>
                  </a:ext>
                </a:extLst>
              </p:cNvPr>
              <p:cNvSpPr/>
              <p:nvPr/>
            </p:nvSpPr>
            <p:spPr>
              <a:xfrm>
                <a:off x="9683750" y="3552246"/>
                <a:ext cx="222250" cy="73604"/>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6" name="グループ化 135">
              <a:extLst>
                <a:ext uri="{FF2B5EF4-FFF2-40B4-BE49-F238E27FC236}">
                  <a16:creationId xmlns:a16="http://schemas.microsoft.com/office/drawing/2014/main" id="{43A14327-CD97-4843-A7A0-8BE056730BDB}"/>
                </a:ext>
              </a:extLst>
            </p:cNvPr>
            <p:cNvGrpSpPr/>
            <p:nvPr/>
          </p:nvGrpSpPr>
          <p:grpSpPr>
            <a:xfrm>
              <a:off x="9680499" y="3390922"/>
              <a:ext cx="222250" cy="198126"/>
              <a:chOff x="9677249" y="3678516"/>
              <a:chExt cx="222250" cy="198126"/>
            </a:xfrm>
          </p:grpSpPr>
          <p:sp>
            <p:nvSpPr>
              <p:cNvPr id="137" name="楕円 136">
                <a:extLst>
                  <a:ext uri="{FF2B5EF4-FFF2-40B4-BE49-F238E27FC236}">
                    <a16:creationId xmlns:a16="http://schemas.microsoft.com/office/drawing/2014/main" id="{518C2E9D-62FB-448D-8FE9-A2694AE25C24}"/>
                  </a:ext>
                </a:extLst>
              </p:cNvPr>
              <p:cNvSpPr/>
              <p:nvPr/>
            </p:nvSpPr>
            <p:spPr>
              <a:xfrm>
                <a:off x="9689311" y="3678516"/>
                <a:ext cx="198126" cy="198126"/>
              </a:xfrm>
              <a:prstGeom prst="ellips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正方形/長方形 137">
                <a:extLst>
                  <a:ext uri="{FF2B5EF4-FFF2-40B4-BE49-F238E27FC236}">
                    <a16:creationId xmlns:a16="http://schemas.microsoft.com/office/drawing/2014/main" id="{EBC114F0-718A-4D54-BC5C-A47F58BFEF4B}"/>
                  </a:ext>
                </a:extLst>
              </p:cNvPr>
              <p:cNvSpPr/>
              <p:nvPr/>
            </p:nvSpPr>
            <p:spPr>
              <a:xfrm>
                <a:off x="9677249" y="3678516"/>
                <a:ext cx="222250" cy="73604"/>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30" name="テキスト ボックス 29">
            <a:extLst>
              <a:ext uri="{FF2B5EF4-FFF2-40B4-BE49-F238E27FC236}">
                <a16:creationId xmlns:a16="http://schemas.microsoft.com/office/drawing/2014/main" id="{DBFE25D3-654E-4E29-B683-DAB30B99CEBB}"/>
              </a:ext>
            </a:extLst>
          </p:cNvPr>
          <p:cNvSpPr txBox="1"/>
          <p:nvPr/>
        </p:nvSpPr>
        <p:spPr>
          <a:xfrm>
            <a:off x="3999931" y="4721504"/>
            <a:ext cx="3002849" cy="1299010"/>
          </a:xfrm>
          <a:prstGeom prst="rect">
            <a:avLst/>
          </a:prstGeom>
          <a:noFill/>
        </p:spPr>
        <p:txBody>
          <a:bodyPr wrap="square" rtlCol="0">
            <a:spAutoFit/>
          </a:bodyPr>
          <a:lstStyle/>
          <a:p>
            <a:pPr>
              <a:lnSpc>
                <a:spcPct val="150000"/>
              </a:lnSpc>
            </a:pPr>
            <a:r>
              <a:rPr kumimoji="1" lang="ja-JP" altLang="en-US" dirty="0"/>
              <a:t>安価で短い一脚に何らかの棒を延長すればコストは削減できる．ただし，不安定</a:t>
            </a:r>
          </a:p>
        </p:txBody>
      </p:sp>
      <p:sp>
        <p:nvSpPr>
          <p:cNvPr id="31" name="テキスト ボックス 30">
            <a:extLst>
              <a:ext uri="{FF2B5EF4-FFF2-40B4-BE49-F238E27FC236}">
                <a16:creationId xmlns:a16="http://schemas.microsoft.com/office/drawing/2014/main" id="{3B70BF80-7517-43CF-812A-34111FDFC8D1}"/>
              </a:ext>
            </a:extLst>
          </p:cNvPr>
          <p:cNvSpPr txBox="1"/>
          <p:nvPr/>
        </p:nvSpPr>
        <p:spPr>
          <a:xfrm>
            <a:off x="533400" y="6373231"/>
            <a:ext cx="2840842" cy="369332"/>
          </a:xfrm>
          <a:prstGeom prst="rect">
            <a:avLst/>
          </a:prstGeom>
          <a:noFill/>
        </p:spPr>
        <p:txBody>
          <a:bodyPr wrap="none" rtlCol="0">
            <a:spAutoFit/>
          </a:bodyPr>
          <a:lstStyle/>
          <a:p>
            <a:r>
              <a:rPr kumimoji="1" lang="en-US" altLang="ja-JP" dirty="0">
                <a:hlinkClick r:id="rId6"/>
              </a:rPr>
              <a:t>UNC1/4, L=1/2, </a:t>
            </a:r>
            <a:r>
              <a:rPr kumimoji="1" lang="ja-JP" altLang="en-US" dirty="0">
                <a:hlinkClick r:id="rId6"/>
              </a:rPr>
              <a:t>六角ボルト</a:t>
            </a:r>
            <a:endParaRPr kumimoji="1" lang="ja-JP" altLang="en-US" dirty="0"/>
          </a:p>
        </p:txBody>
      </p:sp>
    </p:spTree>
    <p:extLst>
      <p:ext uri="{BB962C8B-B14F-4D97-AF65-F5344CB8AC3E}">
        <p14:creationId xmlns:p14="http://schemas.microsoft.com/office/powerpoint/2010/main" val="3707810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9552E5-50D7-4DE1-A697-A6756B71C4D9}"/>
              </a:ext>
            </a:extLst>
          </p:cNvPr>
          <p:cNvSpPr>
            <a:spLocks noGrp="1"/>
          </p:cNvSpPr>
          <p:nvPr>
            <p:ph type="title"/>
          </p:nvPr>
        </p:nvSpPr>
        <p:spPr>
          <a:xfrm>
            <a:off x="0" y="0"/>
            <a:ext cx="8248264" cy="810572"/>
          </a:xfrm>
          <a:solidFill>
            <a:schemeClr val="accent1"/>
          </a:solidFill>
        </p:spPr>
        <p:txBody>
          <a:bodyPr>
            <a:normAutofit/>
          </a:bodyPr>
          <a:lstStyle/>
          <a:p>
            <a:r>
              <a:rPr kumimoji="1" lang="ja-JP" altLang="en-US" sz="3200" dirty="0">
                <a:solidFill>
                  <a:schemeClr val="bg1"/>
                </a:solidFill>
              </a:rPr>
              <a:t>上方にカメラを固定する方法</a:t>
            </a:r>
          </a:p>
        </p:txBody>
      </p:sp>
      <p:pic>
        <p:nvPicPr>
          <p:cNvPr id="5" name="図 4">
            <a:extLst>
              <a:ext uri="{FF2B5EF4-FFF2-40B4-BE49-F238E27FC236}">
                <a16:creationId xmlns:a16="http://schemas.microsoft.com/office/drawing/2014/main" id="{1DCFF2AF-C93D-4975-ABA9-C32067DF4C34}"/>
              </a:ext>
            </a:extLst>
          </p:cNvPr>
          <p:cNvPicPr>
            <a:picLocks noChangeAspect="1"/>
          </p:cNvPicPr>
          <p:nvPr/>
        </p:nvPicPr>
        <p:blipFill rotWithShape="1">
          <a:blip r:embed="rId2">
            <a:extLst>
              <a:ext uri="{28A0092B-C50C-407E-A947-70E740481C1C}">
                <a14:useLocalDpi xmlns:a14="http://schemas.microsoft.com/office/drawing/2010/main" val="0"/>
              </a:ext>
            </a:extLst>
          </a:blip>
          <a:srcRect t="13333" b="16902"/>
          <a:stretch/>
        </p:blipFill>
        <p:spPr>
          <a:xfrm>
            <a:off x="2209222" y="1234319"/>
            <a:ext cx="3086100" cy="4784436"/>
          </a:xfrm>
          <a:prstGeom prst="rect">
            <a:avLst/>
          </a:prstGeom>
        </p:spPr>
      </p:pic>
      <p:sp>
        <p:nvSpPr>
          <p:cNvPr id="6" name="テキスト ボックス 5">
            <a:extLst>
              <a:ext uri="{FF2B5EF4-FFF2-40B4-BE49-F238E27FC236}">
                <a16:creationId xmlns:a16="http://schemas.microsoft.com/office/drawing/2014/main" id="{38CC9ADD-D4EF-4CAF-91F8-DDC5C445E27C}"/>
              </a:ext>
            </a:extLst>
          </p:cNvPr>
          <p:cNvSpPr txBox="1"/>
          <p:nvPr/>
        </p:nvSpPr>
        <p:spPr>
          <a:xfrm>
            <a:off x="5007134" y="810572"/>
            <a:ext cx="3082895" cy="369332"/>
          </a:xfrm>
          <a:prstGeom prst="rect">
            <a:avLst/>
          </a:prstGeom>
          <a:noFill/>
        </p:spPr>
        <p:txBody>
          <a:bodyPr wrap="none" rtlCol="0">
            <a:spAutoFit/>
          </a:bodyPr>
          <a:lstStyle/>
          <a:p>
            <a:r>
              <a:rPr kumimoji="1" lang="ja-JP" altLang="en-US" dirty="0"/>
              <a:t>阪本君の試案（</a:t>
            </a:r>
            <a:r>
              <a:rPr kumimoji="1" lang="en-US" altLang="ja-JP" dirty="0"/>
              <a:t>2023.05.26</a:t>
            </a:r>
            <a:r>
              <a:rPr kumimoji="1" lang="ja-JP" altLang="en-US" dirty="0"/>
              <a:t>）</a:t>
            </a:r>
          </a:p>
        </p:txBody>
      </p:sp>
      <p:sp>
        <p:nvSpPr>
          <p:cNvPr id="7" name="正方形/長方形 6">
            <a:extLst>
              <a:ext uri="{FF2B5EF4-FFF2-40B4-BE49-F238E27FC236}">
                <a16:creationId xmlns:a16="http://schemas.microsoft.com/office/drawing/2014/main" id="{2474BA33-104B-4289-BD09-D383FF627BF7}"/>
              </a:ext>
            </a:extLst>
          </p:cNvPr>
          <p:cNvSpPr/>
          <p:nvPr/>
        </p:nvSpPr>
        <p:spPr>
          <a:xfrm>
            <a:off x="1" y="6442502"/>
            <a:ext cx="9906000" cy="415498"/>
          </a:xfrm>
          <a:prstGeom prst="rect">
            <a:avLst/>
          </a:prstGeom>
        </p:spPr>
        <p:txBody>
          <a:bodyPr wrap="square">
            <a:spAutoFit/>
          </a:bodyPr>
          <a:lstStyle/>
          <a:p>
            <a:r>
              <a:rPr lang="en-US" altLang="ja-JP"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5M14 </a:t>
            </a:r>
            <a:r>
              <a:rPr lang="ja-JP" altLang="en-US"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阪本 精次</a:t>
            </a:r>
            <a:r>
              <a:rPr lang="en-US" altLang="ja-JP"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a:t>
            </a:r>
            <a:r>
              <a:rPr lang="ja-JP" altLang="en-US"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鈴鹿</a:t>
            </a:r>
            <a:r>
              <a:rPr lang="en-US" altLang="ja-JP"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 </a:t>
            </a:r>
            <a:r>
              <a:rPr lang="ja-JP" altLang="en-US"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白井 達也</a:t>
            </a:r>
            <a:r>
              <a:rPr lang="en-US" altLang="ja-JP"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a:t>
            </a:r>
            <a:r>
              <a:rPr lang="ja-JP" altLang="en-US"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鈴鹿</a:t>
            </a:r>
            <a:r>
              <a:rPr lang="en-US" altLang="ja-JP"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 </a:t>
            </a:r>
            <a:r>
              <a:rPr lang="ja-JP" altLang="en-US"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三段ステップに一脚を取り付けたものを用いて撮影可能な範囲を計測した結果。 カメラレンズ地上高さ</a:t>
            </a:r>
            <a:r>
              <a:rPr lang="en-US" altLang="ja-JP" sz="1050" dirty="0">
                <a:hlinkClick r:id="rId3" tooltip="https://teams.microsoft.com/l/message/19:3c27ef241c394199a2406bb90b43c19d@thread.skype/1685084487681?tenantId=72fe835d-5e95-4512-8ae0-a7b38af25fc8&amp;groupId=cd0a6d32-d385-404f-be0a-e836ee212f72&amp;parentMessageId=1684987720053&amp;teamName=%5B025%5D%20%E7%9F%A5%E8%83%BD%E6%A9%9F%E6%A2%B0%E3%82%B7%E3%82%B9%E3%83%86%E3%83%A0%E7%A0%94%E7%A9%B6%E5%AE%A4&amp;channelName=4.%20DI-DMC&amp;createdTime=1685084487681&amp;allowXTenantAccess=false"/>
              </a:rPr>
              <a:t>:196.2cm … </a:t>
            </a:r>
            <a:endParaRPr lang="ja-JP" altLang="en-US" sz="1050" dirty="0"/>
          </a:p>
          <a:p>
            <a:r>
              <a:rPr lang="en-US" altLang="ja-JP" sz="1050" dirty="0"/>
              <a:t>[025] </a:t>
            </a:r>
            <a:r>
              <a:rPr lang="ja-JP" altLang="en-US" sz="1050" dirty="0"/>
              <a:t>知能機械システム研究室 </a:t>
            </a:r>
            <a:r>
              <a:rPr lang="en-US" altLang="ja-JP" sz="1050" dirty="0"/>
              <a:t>/ 4. DI-DMC </a:t>
            </a:r>
            <a:r>
              <a:rPr lang="ja-JP" altLang="en-US" sz="1050" dirty="0"/>
              <a:t>で </a:t>
            </a:r>
            <a:r>
              <a:rPr lang="en-US" altLang="ja-JP" sz="1050" dirty="0"/>
              <a:t>2023</a:t>
            </a:r>
            <a:r>
              <a:rPr lang="ja-JP" altLang="en-US" sz="1050" dirty="0"/>
              <a:t>年</a:t>
            </a:r>
            <a:r>
              <a:rPr lang="en-US" altLang="ja-JP" sz="1050" dirty="0"/>
              <a:t>5</a:t>
            </a:r>
            <a:r>
              <a:rPr lang="ja-JP" altLang="en-US" sz="1050" dirty="0"/>
              <a:t>月</a:t>
            </a:r>
            <a:r>
              <a:rPr lang="en-US" altLang="ja-JP" sz="1050" dirty="0"/>
              <a:t>26</a:t>
            </a:r>
            <a:r>
              <a:rPr lang="ja-JP" altLang="en-US" sz="1050" dirty="0"/>
              <a:t>日 </a:t>
            </a:r>
            <a:r>
              <a:rPr lang="en-US" altLang="ja-JP" sz="1050" dirty="0"/>
              <a:t>16:01:27 </a:t>
            </a:r>
            <a:r>
              <a:rPr lang="ja-JP" altLang="en-US" sz="1050" dirty="0"/>
              <a:t>に投稿しました</a:t>
            </a:r>
          </a:p>
        </p:txBody>
      </p:sp>
      <p:cxnSp>
        <p:nvCxnSpPr>
          <p:cNvPr id="19" name="直線コネクタ 18">
            <a:extLst>
              <a:ext uri="{FF2B5EF4-FFF2-40B4-BE49-F238E27FC236}">
                <a16:creationId xmlns:a16="http://schemas.microsoft.com/office/drawing/2014/main" id="{0C0168AA-76C2-4967-AF80-3CDE49666FB6}"/>
              </a:ext>
            </a:extLst>
          </p:cNvPr>
          <p:cNvCxnSpPr/>
          <p:nvPr/>
        </p:nvCxnSpPr>
        <p:spPr>
          <a:xfrm>
            <a:off x="1819564" y="1496292"/>
            <a:ext cx="4729018" cy="0"/>
          </a:xfrm>
          <a:prstGeom prst="line">
            <a:avLst/>
          </a:prstGeom>
          <a:ln w="28575">
            <a:prstDash val="lgDashDot"/>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162CC7B5-578B-465E-A9E5-F9010FE81203}"/>
              </a:ext>
            </a:extLst>
          </p:cNvPr>
          <p:cNvCxnSpPr>
            <a:cxnSpLocks/>
          </p:cNvCxnSpPr>
          <p:nvPr/>
        </p:nvCxnSpPr>
        <p:spPr>
          <a:xfrm flipH="1">
            <a:off x="2346036" y="1496292"/>
            <a:ext cx="3338370" cy="295563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3423794C-279C-4921-9EF3-83197B22293D}"/>
              </a:ext>
            </a:extLst>
          </p:cNvPr>
          <p:cNvSpPr txBox="1"/>
          <p:nvPr/>
        </p:nvSpPr>
        <p:spPr>
          <a:xfrm>
            <a:off x="5530013" y="2102306"/>
            <a:ext cx="2492990" cy="646331"/>
          </a:xfrm>
          <a:prstGeom prst="rect">
            <a:avLst/>
          </a:prstGeom>
          <a:noFill/>
        </p:spPr>
        <p:txBody>
          <a:bodyPr wrap="none" rtlCol="0">
            <a:spAutoFit/>
          </a:bodyPr>
          <a:lstStyle/>
          <a:p>
            <a:r>
              <a:rPr kumimoji="1" lang="ja-JP" altLang="en-US" dirty="0"/>
              <a:t>高さを維持したまま，</a:t>
            </a:r>
            <a:endParaRPr kumimoji="1" lang="en-US" altLang="ja-JP" dirty="0"/>
          </a:p>
          <a:p>
            <a:r>
              <a:rPr kumimoji="1" lang="ja-JP" altLang="en-US" dirty="0"/>
              <a:t>角度を小さくする</a:t>
            </a:r>
            <a:endParaRPr kumimoji="1" lang="en-US" altLang="ja-JP" dirty="0"/>
          </a:p>
        </p:txBody>
      </p:sp>
      <p:sp>
        <p:nvSpPr>
          <p:cNvPr id="34" name="楕円 33">
            <a:extLst>
              <a:ext uri="{FF2B5EF4-FFF2-40B4-BE49-F238E27FC236}">
                <a16:creationId xmlns:a16="http://schemas.microsoft.com/office/drawing/2014/main" id="{F767C23F-A5DB-4268-84D1-957267DCAA66}"/>
              </a:ext>
            </a:extLst>
          </p:cNvPr>
          <p:cNvSpPr/>
          <p:nvPr/>
        </p:nvSpPr>
        <p:spPr>
          <a:xfrm>
            <a:off x="2890982" y="3131127"/>
            <a:ext cx="942109" cy="94210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F24C8F11-F80C-4625-A1BB-29816A791CBF}"/>
              </a:ext>
            </a:extLst>
          </p:cNvPr>
          <p:cNvSpPr txBox="1"/>
          <p:nvPr/>
        </p:nvSpPr>
        <p:spPr>
          <a:xfrm flipH="1">
            <a:off x="563418" y="2734588"/>
            <a:ext cx="2791691" cy="369332"/>
          </a:xfrm>
          <a:prstGeom prst="rect">
            <a:avLst/>
          </a:prstGeom>
          <a:solidFill>
            <a:srgbClr val="D0CECE">
              <a:alpha val="56863"/>
            </a:srgbClr>
          </a:solidFill>
        </p:spPr>
        <p:txBody>
          <a:bodyPr wrap="square" rtlCol="0">
            <a:spAutoFit/>
          </a:bodyPr>
          <a:lstStyle/>
          <a:p>
            <a:pPr algn="r"/>
            <a:r>
              <a:rPr kumimoji="1" lang="ja-JP" altLang="en-US" dirty="0"/>
              <a:t>固定方法は難しくなる</a:t>
            </a:r>
          </a:p>
        </p:txBody>
      </p:sp>
      <p:sp>
        <p:nvSpPr>
          <p:cNvPr id="36" name="楕円 35">
            <a:extLst>
              <a:ext uri="{FF2B5EF4-FFF2-40B4-BE49-F238E27FC236}">
                <a16:creationId xmlns:a16="http://schemas.microsoft.com/office/drawing/2014/main" id="{A5C48D71-3CA7-4B4E-9357-EFEB8C98F82B}"/>
              </a:ext>
            </a:extLst>
          </p:cNvPr>
          <p:cNvSpPr/>
          <p:nvPr/>
        </p:nvSpPr>
        <p:spPr>
          <a:xfrm>
            <a:off x="1974531" y="4883857"/>
            <a:ext cx="833323" cy="100802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31D15F1A-B911-40F9-A793-70AA01E93914}"/>
              </a:ext>
            </a:extLst>
          </p:cNvPr>
          <p:cNvSpPr txBox="1"/>
          <p:nvPr/>
        </p:nvSpPr>
        <p:spPr>
          <a:xfrm>
            <a:off x="158770" y="5203201"/>
            <a:ext cx="1800493" cy="369332"/>
          </a:xfrm>
          <a:prstGeom prst="rect">
            <a:avLst/>
          </a:prstGeom>
          <a:noFill/>
        </p:spPr>
        <p:txBody>
          <a:bodyPr wrap="none" rtlCol="0">
            <a:spAutoFit/>
          </a:bodyPr>
          <a:lstStyle/>
          <a:p>
            <a:r>
              <a:rPr kumimoji="1" lang="ja-JP" altLang="en-US" dirty="0"/>
              <a:t>この部分に重り</a:t>
            </a:r>
          </a:p>
        </p:txBody>
      </p:sp>
      <p:sp>
        <p:nvSpPr>
          <p:cNvPr id="38" name="テキスト ボックス 37">
            <a:extLst>
              <a:ext uri="{FF2B5EF4-FFF2-40B4-BE49-F238E27FC236}">
                <a16:creationId xmlns:a16="http://schemas.microsoft.com/office/drawing/2014/main" id="{4406EB95-7DEA-42CE-B2C7-221F279704D3}"/>
              </a:ext>
            </a:extLst>
          </p:cNvPr>
          <p:cNvSpPr txBox="1"/>
          <p:nvPr/>
        </p:nvSpPr>
        <p:spPr>
          <a:xfrm>
            <a:off x="5487007" y="4900043"/>
            <a:ext cx="4418993" cy="1200329"/>
          </a:xfrm>
          <a:prstGeom prst="rect">
            <a:avLst/>
          </a:prstGeom>
          <a:noFill/>
        </p:spPr>
        <p:txBody>
          <a:bodyPr wrap="square" rtlCol="0">
            <a:spAutoFit/>
          </a:bodyPr>
          <a:lstStyle/>
          <a:p>
            <a:r>
              <a:rPr kumimoji="1" lang="ja-JP" altLang="en-US" dirty="0"/>
              <a:t>どのみち固定方法がいまより難しくなるならば，カウンターウェイトの固定が楽なように，左右を入れ替えてはどうか？</a:t>
            </a:r>
            <a:endParaRPr kumimoji="1" lang="en-US" altLang="ja-JP" dirty="0"/>
          </a:p>
          <a:p>
            <a:r>
              <a:rPr kumimoji="1" lang="ja-JP" altLang="en-US" dirty="0"/>
              <a:t>　→　次ページ</a:t>
            </a:r>
            <a:endParaRPr kumimoji="1" lang="en-US" altLang="ja-JP" dirty="0"/>
          </a:p>
        </p:txBody>
      </p:sp>
    </p:spTree>
    <p:extLst>
      <p:ext uri="{BB962C8B-B14F-4D97-AF65-F5344CB8AC3E}">
        <p14:creationId xmlns:p14="http://schemas.microsoft.com/office/powerpoint/2010/main" val="2831121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9552E5-50D7-4DE1-A697-A6756B71C4D9}"/>
              </a:ext>
            </a:extLst>
          </p:cNvPr>
          <p:cNvSpPr>
            <a:spLocks noGrp="1"/>
          </p:cNvSpPr>
          <p:nvPr>
            <p:ph type="title"/>
          </p:nvPr>
        </p:nvSpPr>
        <p:spPr>
          <a:xfrm>
            <a:off x="0" y="0"/>
            <a:ext cx="8248264" cy="810572"/>
          </a:xfrm>
          <a:solidFill>
            <a:schemeClr val="accent1"/>
          </a:solidFill>
        </p:spPr>
        <p:txBody>
          <a:bodyPr>
            <a:normAutofit/>
          </a:bodyPr>
          <a:lstStyle/>
          <a:p>
            <a:r>
              <a:rPr kumimoji="1" lang="ja-JP" altLang="en-US" sz="3200" dirty="0">
                <a:solidFill>
                  <a:schemeClr val="bg1"/>
                </a:solidFill>
              </a:rPr>
              <a:t>上方にカメラを固定する方法</a:t>
            </a:r>
          </a:p>
        </p:txBody>
      </p:sp>
      <p:pic>
        <p:nvPicPr>
          <p:cNvPr id="5" name="図 4">
            <a:extLst>
              <a:ext uri="{FF2B5EF4-FFF2-40B4-BE49-F238E27FC236}">
                <a16:creationId xmlns:a16="http://schemas.microsoft.com/office/drawing/2014/main" id="{1DCFF2AF-C93D-4975-ABA9-C32067DF4C34}"/>
              </a:ext>
            </a:extLst>
          </p:cNvPr>
          <p:cNvPicPr>
            <a:picLocks noChangeAspect="1"/>
          </p:cNvPicPr>
          <p:nvPr/>
        </p:nvPicPr>
        <p:blipFill rotWithShape="1">
          <a:blip r:embed="rId2">
            <a:extLst>
              <a:ext uri="{28A0092B-C50C-407E-A947-70E740481C1C}">
                <a14:useLocalDpi xmlns:a14="http://schemas.microsoft.com/office/drawing/2010/main" val="0"/>
              </a:ext>
            </a:extLst>
          </a:blip>
          <a:srcRect t="13333" b="16902"/>
          <a:stretch/>
        </p:blipFill>
        <p:spPr>
          <a:xfrm>
            <a:off x="4124132" y="1234319"/>
            <a:ext cx="3086100" cy="4784436"/>
          </a:xfrm>
          <a:prstGeom prst="rect">
            <a:avLst/>
          </a:prstGeom>
        </p:spPr>
      </p:pic>
      <p:sp>
        <p:nvSpPr>
          <p:cNvPr id="6" name="テキスト ボックス 5">
            <a:extLst>
              <a:ext uri="{FF2B5EF4-FFF2-40B4-BE49-F238E27FC236}">
                <a16:creationId xmlns:a16="http://schemas.microsoft.com/office/drawing/2014/main" id="{38CC9ADD-D4EF-4CAF-91F8-DDC5C445E27C}"/>
              </a:ext>
            </a:extLst>
          </p:cNvPr>
          <p:cNvSpPr txBox="1"/>
          <p:nvPr/>
        </p:nvSpPr>
        <p:spPr>
          <a:xfrm>
            <a:off x="5007134" y="810572"/>
            <a:ext cx="2621230" cy="369332"/>
          </a:xfrm>
          <a:prstGeom prst="rect">
            <a:avLst/>
          </a:prstGeom>
          <a:noFill/>
        </p:spPr>
        <p:txBody>
          <a:bodyPr wrap="none" rtlCol="0">
            <a:spAutoFit/>
          </a:bodyPr>
          <a:lstStyle/>
          <a:p>
            <a:r>
              <a:rPr kumimoji="1" lang="ja-JP" altLang="en-US" dirty="0"/>
              <a:t>白井提案（</a:t>
            </a:r>
            <a:r>
              <a:rPr kumimoji="1" lang="en-US" altLang="ja-JP" dirty="0"/>
              <a:t>2023.05.26</a:t>
            </a:r>
            <a:r>
              <a:rPr kumimoji="1" lang="ja-JP" altLang="en-US" dirty="0"/>
              <a:t>）</a:t>
            </a:r>
          </a:p>
        </p:txBody>
      </p:sp>
      <p:cxnSp>
        <p:nvCxnSpPr>
          <p:cNvPr id="19" name="直線コネクタ 18">
            <a:extLst>
              <a:ext uri="{FF2B5EF4-FFF2-40B4-BE49-F238E27FC236}">
                <a16:creationId xmlns:a16="http://schemas.microsoft.com/office/drawing/2014/main" id="{0C0168AA-76C2-4967-AF80-3CDE49666FB6}"/>
              </a:ext>
            </a:extLst>
          </p:cNvPr>
          <p:cNvCxnSpPr>
            <a:cxnSpLocks/>
          </p:cNvCxnSpPr>
          <p:nvPr/>
        </p:nvCxnSpPr>
        <p:spPr>
          <a:xfrm>
            <a:off x="1514475" y="1496292"/>
            <a:ext cx="6949017" cy="0"/>
          </a:xfrm>
          <a:prstGeom prst="line">
            <a:avLst/>
          </a:prstGeom>
          <a:ln w="28575">
            <a:prstDash val="lgDashDot"/>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162CC7B5-578B-465E-A9E5-F9010FE81203}"/>
              </a:ext>
            </a:extLst>
          </p:cNvPr>
          <p:cNvCxnSpPr>
            <a:cxnSpLocks/>
          </p:cNvCxnSpPr>
          <p:nvPr/>
        </p:nvCxnSpPr>
        <p:spPr>
          <a:xfrm>
            <a:off x="2505075" y="1496292"/>
            <a:ext cx="3334552" cy="386541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3423794C-279C-4921-9EF3-83197B22293D}"/>
              </a:ext>
            </a:extLst>
          </p:cNvPr>
          <p:cNvSpPr txBox="1"/>
          <p:nvPr/>
        </p:nvSpPr>
        <p:spPr>
          <a:xfrm>
            <a:off x="7444923" y="2102306"/>
            <a:ext cx="2492990" cy="646331"/>
          </a:xfrm>
          <a:prstGeom prst="rect">
            <a:avLst/>
          </a:prstGeom>
          <a:noFill/>
        </p:spPr>
        <p:txBody>
          <a:bodyPr wrap="none" rtlCol="0">
            <a:spAutoFit/>
          </a:bodyPr>
          <a:lstStyle/>
          <a:p>
            <a:r>
              <a:rPr kumimoji="1" lang="ja-JP" altLang="en-US" dirty="0"/>
              <a:t>高さを維持したまま，</a:t>
            </a:r>
            <a:endParaRPr kumimoji="1" lang="en-US" altLang="ja-JP" dirty="0"/>
          </a:p>
          <a:p>
            <a:r>
              <a:rPr kumimoji="1" lang="ja-JP" altLang="en-US" dirty="0"/>
              <a:t>角度を小さくする</a:t>
            </a:r>
            <a:endParaRPr kumimoji="1" lang="en-US" altLang="ja-JP" dirty="0"/>
          </a:p>
        </p:txBody>
      </p:sp>
      <p:sp>
        <p:nvSpPr>
          <p:cNvPr id="34" name="楕円 33">
            <a:extLst>
              <a:ext uri="{FF2B5EF4-FFF2-40B4-BE49-F238E27FC236}">
                <a16:creationId xmlns:a16="http://schemas.microsoft.com/office/drawing/2014/main" id="{F767C23F-A5DB-4268-84D1-957267DCAA66}"/>
              </a:ext>
            </a:extLst>
          </p:cNvPr>
          <p:cNvSpPr/>
          <p:nvPr/>
        </p:nvSpPr>
        <p:spPr>
          <a:xfrm>
            <a:off x="4600960" y="4043796"/>
            <a:ext cx="642504" cy="64250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楕円 35">
            <a:extLst>
              <a:ext uri="{FF2B5EF4-FFF2-40B4-BE49-F238E27FC236}">
                <a16:creationId xmlns:a16="http://schemas.microsoft.com/office/drawing/2014/main" id="{A5C48D71-3CA7-4B4E-9357-EFEB8C98F82B}"/>
              </a:ext>
            </a:extLst>
          </p:cNvPr>
          <p:cNvSpPr/>
          <p:nvPr/>
        </p:nvSpPr>
        <p:spPr>
          <a:xfrm>
            <a:off x="5422966" y="5010735"/>
            <a:ext cx="833323" cy="100802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31D15F1A-B911-40F9-A793-70AA01E93914}"/>
              </a:ext>
            </a:extLst>
          </p:cNvPr>
          <p:cNvSpPr txBox="1"/>
          <p:nvPr/>
        </p:nvSpPr>
        <p:spPr>
          <a:xfrm>
            <a:off x="6147372" y="6011977"/>
            <a:ext cx="2492990" cy="646331"/>
          </a:xfrm>
          <a:prstGeom prst="rect">
            <a:avLst/>
          </a:prstGeom>
          <a:noFill/>
        </p:spPr>
        <p:txBody>
          <a:bodyPr wrap="none" rtlCol="0">
            <a:spAutoFit/>
          </a:bodyPr>
          <a:lstStyle/>
          <a:p>
            <a:r>
              <a:rPr kumimoji="1" lang="ja-JP" altLang="en-US" dirty="0">
                <a:solidFill>
                  <a:schemeClr val="accent1"/>
                </a:solidFill>
              </a:rPr>
              <a:t>この部分に重り</a:t>
            </a:r>
            <a:endParaRPr kumimoji="1" lang="en-US" altLang="ja-JP" dirty="0">
              <a:solidFill>
                <a:schemeClr val="accent1"/>
              </a:solidFill>
            </a:endParaRPr>
          </a:p>
          <a:p>
            <a:r>
              <a:rPr kumimoji="1" lang="ja-JP" altLang="en-US" dirty="0">
                <a:solidFill>
                  <a:schemeClr val="accent1"/>
                </a:solidFill>
              </a:rPr>
              <a:t>（中央よりも奥寄り）</a:t>
            </a:r>
          </a:p>
        </p:txBody>
      </p:sp>
      <p:sp>
        <p:nvSpPr>
          <p:cNvPr id="20" name="楕円 19">
            <a:extLst>
              <a:ext uri="{FF2B5EF4-FFF2-40B4-BE49-F238E27FC236}">
                <a16:creationId xmlns:a16="http://schemas.microsoft.com/office/drawing/2014/main" id="{ED5AF375-AFE3-4352-B27F-474BABE2C92E}"/>
              </a:ext>
            </a:extLst>
          </p:cNvPr>
          <p:cNvSpPr/>
          <p:nvPr/>
        </p:nvSpPr>
        <p:spPr>
          <a:xfrm>
            <a:off x="5518375" y="4872241"/>
            <a:ext cx="642504" cy="64250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CAA0522F-8B76-4D43-A63D-131D0CC6939E}"/>
              </a:ext>
            </a:extLst>
          </p:cNvPr>
          <p:cNvSpPr txBox="1"/>
          <p:nvPr/>
        </p:nvSpPr>
        <p:spPr>
          <a:xfrm>
            <a:off x="360418" y="3296227"/>
            <a:ext cx="3631070" cy="1714508"/>
          </a:xfrm>
          <a:prstGeom prst="rect">
            <a:avLst/>
          </a:prstGeom>
          <a:noFill/>
        </p:spPr>
        <p:txBody>
          <a:bodyPr wrap="square" rtlCol="0">
            <a:spAutoFit/>
          </a:bodyPr>
          <a:lstStyle/>
          <a:p>
            <a:pPr>
              <a:lnSpc>
                <a:spcPct val="150000"/>
              </a:lnSpc>
            </a:pPr>
            <a:r>
              <a:rPr kumimoji="1" lang="ja-JP" altLang="en-US" dirty="0">
                <a:solidFill>
                  <a:srgbClr val="FF0000"/>
                </a:solidFill>
              </a:rPr>
              <a:t>この２個所で固定することで，角度を抑えることができる．ただし，柱に巻き付けていたのに対して，点で固定するため難しくなる．</a:t>
            </a:r>
          </a:p>
        </p:txBody>
      </p:sp>
    </p:spTree>
    <p:extLst>
      <p:ext uri="{BB962C8B-B14F-4D97-AF65-F5344CB8AC3E}">
        <p14:creationId xmlns:p14="http://schemas.microsoft.com/office/powerpoint/2010/main" val="1380364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9552E5-50D7-4DE1-A697-A6756B71C4D9}"/>
              </a:ext>
            </a:extLst>
          </p:cNvPr>
          <p:cNvSpPr>
            <a:spLocks noGrp="1"/>
          </p:cNvSpPr>
          <p:nvPr>
            <p:ph type="title"/>
          </p:nvPr>
        </p:nvSpPr>
        <p:spPr>
          <a:xfrm>
            <a:off x="0" y="0"/>
            <a:ext cx="8248264" cy="810572"/>
          </a:xfrm>
          <a:solidFill>
            <a:schemeClr val="accent1"/>
          </a:solidFill>
        </p:spPr>
        <p:txBody>
          <a:bodyPr>
            <a:normAutofit/>
          </a:bodyPr>
          <a:lstStyle/>
          <a:p>
            <a:r>
              <a:rPr lang="ja-JP" altLang="en-US" sz="3200" dirty="0">
                <a:solidFill>
                  <a:schemeClr val="bg1"/>
                </a:solidFill>
              </a:rPr>
              <a:t>画像計測結果の補正の必要性の検証</a:t>
            </a:r>
            <a:endParaRPr kumimoji="1" lang="ja-JP" altLang="en-US" sz="3200" dirty="0">
              <a:solidFill>
                <a:schemeClr val="bg1"/>
              </a:solidFill>
            </a:endParaRPr>
          </a:p>
        </p:txBody>
      </p:sp>
      <p:sp>
        <p:nvSpPr>
          <p:cNvPr id="3" name="テキスト ボックス 2">
            <a:extLst>
              <a:ext uri="{FF2B5EF4-FFF2-40B4-BE49-F238E27FC236}">
                <a16:creationId xmlns:a16="http://schemas.microsoft.com/office/drawing/2014/main" id="{915A1F77-4FF5-4EEF-BDBF-67FAF35E3201}"/>
              </a:ext>
            </a:extLst>
          </p:cNvPr>
          <p:cNvSpPr txBox="1"/>
          <p:nvPr/>
        </p:nvSpPr>
        <p:spPr>
          <a:xfrm>
            <a:off x="942109" y="1126836"/>
            <a:ext cx="6417141" cy="646331"/>
          </a:xfrm>
          <a:prstGeom prst="rect">
            <a:avLst/>
          </a:prstGeom>
          <a:noFill/>
        </p:spPr>
        <p:txBody>
          <a:bodyPr wrap="none" rtlCol="0">
            <a:spAutoFit/>
          </a:bodyPr>
          <a:lstStyle/>
          <a:p>
            <a:r>
              <a:rPr kumimoji="1" lang="ja-JP" altLang="en-US" dirty="0"/>
              <a:t>カメラの傾きは無いものとする（垂直真下を向いている）．</a:t>
            </a:r>
            <a:endParaRPr kumimoji="1" lang="en-US" altLang="ja-JP" dirty="0"/>
          </a:p>
          <a:p>
            <a:r>
              <a:rPr kumimoji="1" lang="ja-JP" altLang="en-US" dirty="0"/>
              <a:t>（水準器などを用いて確認？）</a:t>
            </a:r>
          </a:p>
        </p:txBody>
      </p:sp>
      <p:sp>
        <p:nvSpPr>
          <p:cNvPr id="8" name="テキスト ボックス 7">
            <a:extLst>
              <a:ext uri="{FF2B5EF4-FFF2-40B4-BE49-F238E27FC236}">
                <a16:creationId xmlns:a16="http://schemas.microsoft.com/office/drawing/2014/main" id="{E10D4BDB-2D42-4B9D-859D-F7C692069DB9}"/>
              </a:ext>
            </a:extLst>
          </p:cNvPr>
          <p:cNvSpPr txBox="1"/>
          <p:nvPr/>
        </p:nvSpPr>
        <p:spPr>
          <a:xfrm>
            <a:off x="701965" y="4254386"/>
            <a:ext cx="8737600" cy="2400081"/>
          </a:xfrm>
          <a:prstGeom prst="rect">
            <a:avLst/>
          </a:prstGeom>
          <a:noFill/>
        </p:spPr>
        <p:txBody>
          <a:bodyPr wrap="square" rtlCol="0">
            <a:spAutoFit/>
          </a:bodyPr>
          <a:lstStyle/>
          <a:p>
            <a:pPr>
              <a:lnSpc>
                <a:spcPct val="120000"/>
              </a:lnSpc>
            </a:pPr>
            <a:r>
              <a:rPr kumimoji="1" lang="ja-JP" altLang="en-US" dirty="0"/>
              <a:t>　できるだけ細くて真っすぐな物体（アルミ棒など）を地面に置き，それを</a:t>
            </a:r>
            <a:r>
              <a:rPr kumimoji="1" lang="en-US" altLang="ja-JP" dirty="0" err="1"/>
              <a:t>Gokuraku_measure</a:t>
            </a:r>
            <a:r>
              <a:rPr kumimoji="1" lang="ja-JP" altLang="en-US" dirty="0"/>
              <a:t>で計測する．棒の両端と中央の３元にマーカーを付ける．</a:t>
            </a:r>
            <a:endParaRPr kumimoji="1" lang="en-US" altLang="ja-JP" dirty="0"/>
          </a:p>
          <a:p>
            <a:pPr>
              <a:lnSpc>
                <a:spcPct val="120000"/>
              </a:lnSpc>
            </a:pPr>
            <a:r>
              <a:rPr kumimoji="1" lang="ja-JP" altLang="en-US" dirty="0"/>
              <a:t>　それを横方向の棒の場合は上，中央，下（位置は適当で構わないが平行に），縦方向の棒の場合は左，中央，右（同じく）に移動しながら計測．</a:t>
            </a:r>
            <a:endParaRPr kumimoji="1" lang="en-US" altLang="ja-JP" dirty="0"/>
          </a:p>
          <a:p>
            <a:pPr>
              <a:lnSpc>
                <a:spcPct val="120000"/>
              </a:lnSpc>
            </a:pPr>
            <a:r>
              <a:rPr kumimoji="1" lang="ja-JP" altLang="en-US" dirty="0"/>
              <a:t>　これで“レンズによる歪みの影響”が少ないか，大きいかが分かるでしょう．</a:t>
            </a:r>
            <a:endParaRPr kumimoji="1" lang="en-US" altLang="ja-JP" dirty="0"/>
          </a:p>
          <a:p>
            <a:pPr>
              <a:lnSpc>
                <a:spcPct val="120000"/>
              </a:lnSpc>
            </a:pPr>
            <a:r>
              <a:rPr kumimoji="1" lang="ja-JP" altLang="en-US" dirty="0"/>
              <a:t>　もし無視できない歪みが発生しているならば，補正用の校正プログラムを作成します．</a:t>
            </a:r>
          </a:p>
        </p:txBody>
      </p:sp>
      <p:sp>
        <p:nvSpPr>
          <p:cNvPr id="4" name="正方形/長方形 3">
            <a:extLst>
              <a:ext uri="{FF2B5EF4-FFF2-40B4-BE49-F238E27FC236}">
                <a16:creationId xmlns:a16="http://schemas.microsoft.com/office/drawing/2014/main" id="{4E069EE1-1609-4471-8257-8EB294B92276}"/>
              </a:ext>
            </a:extLst>
          </p:cNvPr>
          <p:cNvSpPr/>
          <p:nvPr/>
        </p:nvSpPr>
        <p:spPr>
          <a:xfrm>
            <a:off x="1209963" y="2209881"/>
            <a:ext cx="3247542" cy="18267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u="sng"/>
          </a:p>
        </p:txBody>
      </p:sp>
      <p:sp>
        <p:nvSpPr>
          <p:cNvPr id="27" name="正方形/長方形 26">
            <a:extLst>
              <a:ext uri="{FF2B5EF4-FFF2-40B4-BE49-F238E27FC236}">
                <a16:creationId xmlns:a16="http://schemas.microsoft.com/office/drawing/2014/main" id="{011B781F-E515-4FCC-853A-034896E5381D}"/>
              </a:ext>
            </a:extLst>
          </p:cNvPr>
          <p:cNvSpPr/>
          <p:nvPr/>
        </p:nvSpPr>
        <p:spPr>
          <a:xfrm>
            <a:off x="5300985" y="2209881"/>
            <a:ext cx="3247542" cy="18267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u="sng"/>
          </a:p>
        </p:txBody>
      </p:sp>
      <p:grpSp>
        <p:nvGrpSpPr>
          <p:cNvPr id="13" name="グループ化 12">
            <a:extLst>
              <a:ext uri="{FF2B5EF4-FFF2-40B4-BE49-F238E27FC236}">
                <a16:creationId xmlns:a16="http://schemas.microsoft.com/office/drawing/2014/main" id="{BEC27CC2-EEA4-4BBE-961F-B96F8230C7E1}"/>
              </a:ext>
            </a:extLst>
          </p:cNvPr>
          <p:cNvGrpSpPr/>
          <p:nvPr/>
        </p:nvGrpSpPr>
        <p:grpSpPr>
          <a:xfrm>
            <a:off x="1392414" y="3065969"/>
            <a:ext cx="2882640" cy="114566"/>
            <a:chOff x="1397435" y="2411075"/>
            <a:chExt cx="2882640" cy="114566"/>
          </a:xfrm>
        </p:grpSpPr>
        <p:sp>
          <p:nvSpPr>
            <p:cNvPr id="7" name="正方形/長方形 6">
              <a:extLst>
                <a:ext uri="{FF2B5EF4-FFF2-40B4-BE49-F238E27FC236}">
                  <a16:creationId xmlns:a16="http://schemas.microsoft.com/office/drawing/2014/main" id="{917B200D-AFCA-4271-ABE6-8BEE1C7AD988}"/>
                </a:ext>
              </a:extLst>
            </p:cNvPr>
            <p:cNvSpPr/>
            <p:nvPr/>
          </p:nvSpPr>
          <p:spPr>
            <a:xfrm>
              <a:off x="1454718" y="2455339"/>
              <a:ext cx="2770416" cy="2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u="sng"/>
            </a:p>
          </p:txBody>
        </p:sp>
        <p:sp>
          <p:nvSpPr>
            <p:cNvPr id="9" name="楕円 8">
              <a:extLst>
                <a:ext uri="{FF2B5EF4-FFF2-40B4-BE49-F238E27FC236}">
                  <a16:creationId xmlns:a16="http://schemas.microsoft.com/office/drawing/2014/main" id="{78B4A478-394A-42FD-9045-AFA02D2C591C}"/>
                </a:ext>
              </a:extLst>
            </p:cNvPr>
            <p:cNvSpPr/>
            <p:nvPr/>
          </p:nvSpPr>
          <p:spPr>
            <a:xfrm>
              <a:off x="1397435" y="2411075"/>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22" name="楕円 21">
              <a:extLst>
                <a:ext uri="{FF2B5EF4-FFF2-40B4-BE49-F238E27FC236}">
                  <a16:creationId xmlns:a16="http://schemas.microsoft.com/office/drawing/2014/main" id="{46AD9BAA-91F4-4195-B934-6964E12B3D2B}"/>
                </a:ext>
              </a:extLst>
            </p:cNvPr>
            <p:cNvSpPr/>
            <p:nvPr/>
          </p:nvSpPr>
          <p:spPr>
            <a:xfrm>
              <a:off x="4165509" y="2411075"/>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38" name="楕円 37">
              <a:extLst>
                <a:ext uri="{FF2B5EF4-FFF2-40B4-BE49-F238E27FC236}">
                  <a16:creationId xmlns:a16="http://schemas.microsoft.com/office/drawing/2014/main" id="{C3F0B42B-1943-4D74-A86F-F72DE5CCFC2B}"/>
                </a:ext>
              </a:extLst>
            </p:cNvPr>
            <p:cNvSpPr/>
            <p:nvPr/>
          </p:nvSpPr>
          <p:spPr>
            <a:xfrm>
              <a:off x="2781472" y="2411075"/>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grpSp>
      <p:grpSp>
        <p:nvGrpSpPr>
          <p:cNvPr id="12" name="グループ化 11">
            <a:extLst>
              <a:ext uri="{FF2B5EF4-FFF2-40B4-BE49-F238E27FC236}">
                <a16:creationId xmlns:a16="http://schemas.microsoft.com/office/drawing/2014/main" id="{6ED16EE3-835A-4389-B3DC-69B8BA34691A}"/>
              </a:ext>
            </a:extLst>
          </p:cNvPr>
          <p:cNvGrpSpPr/>
          <p:nvPr/>
        </p:nvGrpSpPr>
        <p:grpSpPr>
          <a:xfrm>
            <a:off x="6865605" y="2267164"/>
            <a:ext cx="118301" cy="1692753"/>
            <a:chOff x="6876374" y="2267164"/>
            <a:chExt cx="118301" cy="1692753"/>
          </a:xfrm>
        </p:grpSpPr>
        <p:sp>
          <p:nvSpPr>
            <p:cNvPr id="29" name="正方形/長方形 28">
              <a:extLst>
                <a:ext uri="{FF2B5EF4-FFF2-40B4-BE49-F238E27FC236}">
                  <a16:creationId xmlns:a16="http://schemas.microsoft.com/office/drawing/2014/main" id="{0C3661C8-9034-4457-8FCA-2179D9ECB8F5}"/>
                </a:ext>
              </a:extLst>
            </p:cNvPr>
            <p:cNvSpPr/>
            <p:nvPr/>
          </p:nvSpPr>
          <p:spPr>
            <a:xfrm>
              <a:off x="6924504" y="2350485"/>
              <a:ext cx="25777" cy="15455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u="sng"/>
            </a:p>
          </p:txBody>
        </p:sp>
        <p:sp>
          <p:nvSpPr>
            <p:cNvPr id="32" name="楕円 31">
              <a:extLst>
                <a:ext uri="{FF2B5EF4-FFF2-40B4-BE49-F238E27FC236}">
                  <a16:creationId xmlns:a16="http://schemas.microsoft.com/office/drawing/2014/main" id="{6AA51FAE-BABE-41DE-8493-3CFDF73288D2}"/>
                </a:ext>
              </a:extLst>
            </p:cNvPr>
            <p:cNvSpPr/>
            <p:nvPr/>
          </p:nvSpPr>
          <p:spPr>
            <a:xfrm>
              <a:off x="6880109" y="2267164"/>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35" name="楕円 34">
              <a:extLst>
                <a:ext uri="{FF2B5EF4-FFF2-40B4-BE49-F238E27FC236}">
                  <a16:creationId xmlns:a16="http://schemas.microsoft.com/office/drawing/2014/main" id="{F79998EB-F5AF-42FF-87B5-707CAFDC6EE2}"/>
                </a:ext>
              </a:extLst>
            </p:cNvPr>
            <p:cNvSpPr/>
            <p:nvPr/>
          </p:nvSpPr>
          <p:spPr>
            <a:xfrm>
              <a:off x="6880109" y="3845351"/>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39" name="楕円 38">
              <a:extLst>
                <a:ext uri="{FF2B5EF4-FFF2-40B4-BE49-F238E27FC236}">
                  <a16:creationId xmlns:a16="http://schemas.microsoft.com/office/drawing/2014/main" id="{762C7196-C40D-420D-8517-A4E7EDADF2C5}"/>
                </a:ext>
              </a:extLst>
            </p:cNvPr>
            <p:cNvSpPr/>
            <p:nvPr/>
          </p:nvSpPr>
          <p:spPr>
            <a:xfrm>
              <a:off x="6876374" y="3075062"/>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grpSp>
      <p:grpSp>
        <p:nvGrpSpPr>
          <p:cNvPr id="40" name="グループ化 39">
            <a:extLst>
              <a:ext uri="{FF2B5EF4-FFF2-40B4-BE49-F238E27FC236}">
                <a16:creationId xmlns:a16="http://schemas.microsoft.com/office/drawing/2014/main" id="{516B46D9-CC30-4275-BD75-8307421A79BB}"/>
              </a:ext>
            </a:extLst>
          </p:cNvPr>
          <p:cNvGrpSpPr/>
          <p:nvPr/>
        </p:nvGrpSpPr>
        <p:grpSpPr>
          <a:xfrm>
            <a:off x="5431245" y="2285968"/>
            <a:ext cx="118301" cy="1692753"/>
            <a:chOff x="6876374" y="2267164"/>
            <a:chExt cx="118301" cy="1692753"/>
          </a:xfrm>
        </p:grpSpPr>
        <p:sp>
          <p:nvSpPr>
            <p:cNvPr id="41" name="正方形/長方形 40">
              <a:extLst>
                <a:ext uri="{FF2B5EF4-FFF2-40B4-BE49-F238E27FC236}">
                  <a16:creationId xmlns:a16="http://schemas.microsoft.com/office/drawing/2014/main" id="{8DFCE8EC-AAAE-4760-A539-09B8F19E409A}"/>
                </a:ext>
              </a:extLst>
            </p:cNvPr>
            <p:cNvSpPr/>
            <p:nvPr/>
          </p:nvSpPr>
          <p:spPr>
            <a:xfrm>
              <a:off x="6924504" y="2350485"/>
              <a:ext cx="25777" cy="15455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u="sng"/>
            </a:p>
          </p:txBody>
        </p:sp>
        <p:sp>
          <p:nvSpPr>
            <p:cNvPr id="42" name="楕円 41">
              <a:extLst>
                <a:ext uri="{FF2B5EF4-FFF2-40B4-BE49-F238E27FC236}">
                  <a16:creationId xmlns:a16="http://schemas.microsoft.com/office/drawing/2014/main" id="{CBB91FF0-F556-4174-93E0-56535F866D56}"/>
                </a:ext>
              </a:extLst>
            </p:cNvPr>
            <p:cNvSpPr/>
            <p:nvPr/>
          </p:nvSpPr>
          <p:spPr>
            <a:xfrm>
              <a:off x="6880109" y="2267164"/>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43" name="楕円 42">
              <a:extLst>
                <a:ext uri="{FF2B5EF4-FFF2-40B4-BE49-F238E27FC236}">
                  <a16:creationId xmlns:a16="http://schemas.microsoft.com/office/drawing/2014/main" id="{41A11882-B5D3-4E0C-8BC9-7B3CE9F03843}"/>
                </a:ext>
              </a:extLst>
            </p:cNvPr>
            <p:cNvSpPr/>
            <p:nvPr/>
          </p:nvSpPr>
          <p:spPr>
            <a:xfrm>
              <a:off x="6880109" y="3845351"/>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44" name="楕円 43">
              <a:extLst>
                <a:ext uri="{FF2B5EF4-FFF2-40B4-BE49-F238E27FC236}">
                  <a16:creationId xmlns:a16="http://schemas.microsoft.com/office/drawing/2014/main" id="{28E02DD5-A5BB-4403-97A6-943022FA17D9}"/>
                </a:ext>
              </a:extLst>
            </p:cNvPr>
            <p:cNvSpPr/>
            <p:nvPr/>
          </p:nvSpPr>
          <p:spPr>
            <a:xfrm>
              <a:off x="6876374" y="3075062"/>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grpSp>
      <p:grpSp>
        <p:nvGrpSpPr>
          <p:cNvPr id="45" name="グループ化 44">
            <a:extLst>
              <a:ext uri="{FF2B5EF4-FFF2-40B4-BE49-F238E27FC236}">
                <a16:creationId xmlns:a16="http://schemas.microsoft.com/office/drawing/2014/main" id="{95922B74-0305-43A8-AAD2-514A71EB16E0}"/>
              </a:ext>
            </a:extLst>
          </p:cNvPr>
          <p:cNvGrpSpPr/>
          <p:nvPr/>
        </p:nvGrpSpPr>
        <p:grpSpPr>
          <a:xfrm>
            <a:off x="8351677" y="2276875"/>
            <a:ext cx="118301" cy="1692753"/>
            <a:chOff x="6876374" y="2267164"/>
            <a:chExt cx="118301" cy="1692753"/>
          </a:xfrm>
        </p:grpSpPr>
        <p:sp>
          <p:nvSpPr>
            <p:cNvPr id="46" name="正方形/長方形 45">
              <a:extLst>
                <a:ext uri="{FF2B5EF4-FFF2-40B4-BE49-F238E27FC236}">
                  <a16:creationId xmlns:a16="http://schemas.microsoft.com/office/drawing/2014/main" id="{C39DDFA2-1653-49A7-ADC9-7D0D7D453DC5}"/>
                </a:ext>
              </a:extLst>
            </p:cNvPr>
            <p:cNvSpPr/>
            <p:nvPr/>
          </p:nvSpPr>
          <p:spPr>
            <a:xfrm>
              <a:off x="6924504" y="2350485"/>
              <a:ext cx="25777" cy="15455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u="sng"/>
            </a:p>
          </p:txBody>
        </p:sp>
        <p:sp>
          <p:nvSpPr>
            <p:cNvPr id="47" name="楕円 46">
              <a:extLst>
                <a:ext uri="{FF2B5EF4-FFF2-40B4-BE49-F238E27FC236}">
                  <a16:creationId xmlns:a16="http://schemas.microsoft.com/office/drawing/2014/main" id="{AA38E1EB-D85D-47D4-A880-50131C267304}"/>
                </a:ext>
              </a:extLst>
            </p:cNvPr>
            <p:cNvSpPr/>
            <p:nvPr/>
          </p:nvSpPr>
          <p:spPr>
            <a:xfrm>
              <a:off x="6880109" y="2267164"/>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48" name="楕円 47">
              <a:extLst>
                <a:ext uri="{FF2B5EF4-FFF2-40B4-BE49-F238E27FC236}">
                  <a16:creationId xmlns:a16="http://schemas.microsoft.com/office/drawing/2014/main" id="{FBC80300-9BC1-4462-B8AC-11A27663BD4F}"/>
                </a:ext>
              </a:extLst>
            </p:cNvPr>
            <p:cNvSpPr/>
            <p:nvPr/>
          </p:nvSpPr>
          <p:spPr>
            <a:xfrm>
              <a:off x="6880109" y="3845351"/>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49" name="楕円 48">
              <a:extLst>
                <a:ext uri="{FF2B5EF4-FFF2-40B4-BE49-F238E27FC236}">
                  <a16:creationId xmlns:a16="http://schemas.microsoft.com/office/drawing/2014/main" id="{292E6BF9-04FA-48D3-9C81-57FF849BE4D3}"/>
                </a:ext>
              </a:extLst>
            </p:cNvPr>
            <p:cNvSpPr/>
            <p:nvPr/>
          </p:nvSpPr>
          <p:spPr>
            <a:xfrm>
              <a:off x="6876374" y="3075062"/>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grpSp>
      <p:grpSp>
        <p:nvGrpSpPr>
          <p:cNvPr id="55" name="グループ化 54">
            <a:extLst>
              <a:ext uri="{FF2B5EF4-FFF2-40B4-BE49-F238E27FC236}">
                <a16:creationId xmlns:a16="http://schemas.microsoft.com/office/drawing/2014/main" id="{B4F74888-5995-43B2-B29B-1B67CF1C7872}"/>
              </a:ext>
            </a:extLst>
          </p:cNvPr>
          <p:cNvGrpSpPr/>
          <p:nvPr/>
        </p:nvGrpSpPr>
        <p:grpSpPr>
          <a:xfrm>
            <a:off x="1392414" y="3816006"/>
            <a:ext cx="2882640" cy="114566"/>
            <a:chOff x="1397435" y="2411075"/>
            <a:chExt cx="2882640" cy="114566"/>
          </a:xfrm>
        </p:grpSpPr>
        <p:sp>
          <p:nvSpPr>
            <p:cNvPr id="56" name="正方形/長方形 55">
              <a:extLst>
                <a:ext uri="{FF2B5EF4-FFF2-40B4-BE49-F238E27FC236}">
                  <a16:creationId xmlns:a16="http://schemas.microsoft.com/office/drawing/2014/main" id="{BA845A05-D5DE-4C2F-8844-5E6EBA6ABCA1}"/>
                </a:ext>
              </a:extLst>
            </p:cNvPr>
            <p:cNvSpPr/>
            <p:nvPr/>
          </p:nvSpPr>
          <p:spPr>
            <a:xfrm>
              <a:off x="1454718" y="2455339"/>
              <a:ext cx="2770416" cy="2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u="sng"/>
            </a:p>
          </p:txBody>
        </p:sp>
        <p:sp>
          <p:nvSpPr>
            <p:cNvPr id="57" name="楕円 56">
              <a:extLst>
                <a:ext uri="{FF2B5EF4-FFF2-40B4-BE49-F238E27FC236}">
                  <a16:creationId xmlns:a16="http://schemas.microsoft.com/office/drawing/2014/main" id="{B9624EEC-8362-41E4-A186-AA843DC50C93}"/>
                </a:ext>
              </a:extLst>
            </p:cNvPr>
            <p:cNvSpPr/>
            <p:nvPr/>
          </p:nvSpPr>
          <p:spPr>
            <a:xfrm>
              <a:off x="1397435" y="2411075"/>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58" name="楕円 57">
              <a:extLst>
                <a:ext uri="{FF2B5EF4-FFF2-40B4-BE49-F238E27FC236}">
                  <a16:creationId xmlns:a16="http://schemas.microsoft.com/office/drawing/2014/main" id="{66C063E9-1BB8-4570-B575-6D0B46AB31CE}"/>
                </a:ext>
              </a:extLst>
            </p:cNvPr>
            <p:cNvSpPr/>
            <p:nvPr/>
          </p:nvSpPr>
          <p:spPr>
            <a:xfrm>
              <a:off x="4165509" y="2411075"/>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59" name="楕円 58">
              <a:extLst>
                <a:ext uri="{FF2B5EF4-FFF2-40B4-BE49-F238E27FC236}">
                  <a16:creationId xmlns:a16="http://schemas.microsoft.com/office/drawing/2014/main" id="{790B9544-187D-44C6-A314-B67E460984B1}"/>
                </a:ext>
              </a:extLst>
            </p:cNvPr>
            <p:cNvSpPr/>
            <p:nvPr/>
          </p:nvSpPr>
          <p:spPr>
            <a:xfrm>
              <a:off x="2781472" y="2411075"/>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grpSp>
      <p:grpSp>
        <p:nvGrpSpPr>
          <p:cNvPr id="60" name="グループ化 59">
            <a:extLst>
              <a:ext uri="{FF2B5EF4-FFF2-40B4-BE49-F238E27FC236}">
                <a16:creationId xmlns:a16="http://schemas.microsoft.com/office/drawing/2014/main" id="{64C5CF43-CFC6-4FD8-8632-191522E3D6FE}"/>
              </a:ext>
            </a:extLst>
          </p:cNvPr>
          <p:cNvGrpSpPr/>
          <p:nvPr/>
        </p:nvGrpSpPr>
        <p:grpSpPr>
          <a:xfrm>
            <a:off x="1392414" y="2302913"/>
            <a:ext cx="2882640" cy="114566"/>
            <a:chOff x="1397435" y="2411075"/>
            <a:chExt cx="2882640" cy="114566"/>
          </a:xfrm>
        </p:grpSpPr>
        <p:sp>
          <p:nvSpPr>
            <p:cNvPr id="61" name="正方形/長方形 60">
              <a:extLst>
                <a:ext uri="{FF2B5EF4-FFF2-40B4-BE49-F238E27FC236}">
                  <a16:creationId xmlns:a16="http://schemas.microsoft.com/office/drawing/2014/main" id="{E4ACEBE3-8531-4E0E-936C-B7F1434F8712}"/>
                </a:ext>
              </a:extLst>
            </p:cNvPr>
            <p:cNvSpPr/>
            <p:nvPr/>
          </p:nvSpPr>
          <p:spPr>
            <a:xfrm>
              <a:off x="1454718" y="2455339"/>
              <a:ext cx="2770416" cy="2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u="sng"/>
            </a:p>
          </p:txBody>
        </p:sp>
        <p:sp>
          <p:nvSpPr>
            <p:cNvPr id="62" name="楕円 61">
              <a:extLst>
                <a:ext uri="{FF2B5EF4-FFF2-40B4-BE49-F238E27FC236}">
                  <a16:creationId xmlns:a16="http://schemas.microsoft.com/office/drawing/2014/main" id="{A1B0983F-A395-422F-AAA9-88F6FFC712C6}"/>
                </a:ext>
              </a:extLst>
            </p:cNvPr>
            <p:cNvSpPr/>
            <p:nvPr/>
          </p:nvSpPr>
          <p:spPr>
            <a:xfrm>
              <a:off x="1397435" y="2411075"/>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63" name="楕円 62">
              <a:extLst>
                <a:ext uri="{FF2B5EF4-FFF2-40B4-BE49-F238E27FC236}">
                  <a16:creationId xmlns:a16="http://schemas.microsoft.com/office/drawing/2014/main" id="{866BF451-3C4D-4C04-A105-38A8D3C7EE02}"/>
                </a:ext>
              </a:extLst>
            </p:cNvPr>
            <p:cNvSpPr/>
            <p:nvPr/>
          </p:nvSpPr>
          <p:spPr>
            <a:xfrm>
              <a:off x="4165509" y="2411075"/>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sp>
          <p:nvSpPr>
            <p:cNvPr id="64" name="楕円 63">
              <a:extLst>
                <a:ext uri="{FF2B5EF4-FFF2-40B4-BE49-F238E27FC236}">
                  <a16:creationId xmlns:a16="http://schemas.microsoft.com/office/drawing/2014/main" id="{C3B32291-6483-4906-8451-305E92CAD4FA}"/>
                </a:ext>
              </a:extLst>
            </p:cNvPr>
            <p:cNvSpPr/>
            <p:nvPr/>
          </p:nvSpPr>
          <p:spPr>
            <a:xfrm>
              <a:off x="2781472" y="2411075"/>
              <a:ext cx="114566" cy="11456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u="sng"/>
            </a:p>
          </p:txBody>
        </p:sp>
      </p:grpSp>
      <p:cxnSp>
        <p:nvCxnSpPr>
          <p:cNvPr id="15" name="直線矢印コネクタ 14">
            <a:extLst>
              <a:ext uri="{FF2B5EF4-FFF2-40B4-BE49-F238E27FC236}">
                <a16:creationId xmlns:a16="http://schemas.microsoft.com/office/drawing/2014/main" id="{45FF5F02-1620-4E68-B26A-C2C293A362FE}"/>
              </a:ext>
            </a:extLst>
          </p:cNvPr>
          <p:cNvCxnSpPr/>
          <p:nvPr/>
        </p:nvCxnSpPr>
        <p:spPr>
          <a:xfrm>
            <a:off x="942109" y="2613891"/>
            <a:ext cx="0" cy="11083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69303F36-229E-4C85-9363-AB0B65CE2E89}"/>
              </a:ext>
            </a:extLst>
          </p:cNvPr>
          <p:cNvCxnSpPr/>
          <p:nvPr/>
        </p:nvCxnSpPr>
        <p:spPr>
          <a:xfrm>
            <a:off x="5689600" y="1967345"/>
            <a:ext cx="24014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0968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グループ化 54">
            <a:extLst>
              <a:ext uri="{FF2B5EF4-FFF2-40B4-BE49-F238E27FC236}">
                <a16:creationId xmlns:a16="http://schemas.microsoft.com/office/drawing/2014/main" id="{F0C2CF3E-BC36-45FF-A19C-FBABFE8FF7A8}"/>
              </a:ext>
            </a:extLst>
          </p:cNvPr>
          <p:cNvGrpSpPr/>
          <p:nvPr/>
        </p:nvGrpSpPr>
        <p:grpSpPr>
          <a:xfrm>
            <a:off x="8639385" y="158749"/>
            <a:ext cx="1053146" cy="2548962"/>
            <a:chOff x="4429335" y="463549"/>
            <a:chExt cx="1053146" cy="2548962"/>
          </a:xfrm>
        </p:grpSpPr>
        <p:grpSp>
          <p:nvGrpSpPr>
            <p:cNvPr id="54" name="グループ化 53">
              <a:extLst>
                <a:ext uri="{FF2B5EF4-FFF2-40B4-BE49-F238E27FC236}">
                  <a16:creationId xmlns:a16="http://schemas.microsoft.com/office/drawing/2014/main" id="{7196B0C7-7E7F-46DD-BC1E-EAB324149A2A}"/>
                </a:ext>
              </a:extLst>
            </p:cNvPr>
            <p:cNvGrpSpPr/>
            <p:nvPr/>
          </p:nvGrpSpPr>
          <p:grpSpPr>
            <a:xfrm>
              <a:off x="4429335" y="463549"/>
              <a:ext cx="1053146" cy="1153312"/>
              <a:chOff x="4429335" y="463549"/>
              <a:chExt cx="1053146" cy="1153312"/>
            </a:xfrm>
          </p:grpSpPr>
          <p:sp>
            <p:nvSpPr>
              <p:cNvPr id="26" name="テキスト ボックス 25">
                <a:extLst>
                  <a:ext uri="{FF2B5EF4-FFF2-40B4-BE49-F238E27FC236}">
                    <a16:creationId xmlns:a16="http://schemas.microsoft.com/office/drawing/2014/main" id="{038C8364-430B-4549-B84F-25A1FC202703}"/>
                  </a:ext>
                </a:extLst>
              </p:cNvPr>
              <p:cNvSpPr txBox="1"/>
              <p:nvPr/>
            </p:nvSpPr>
            <p:spPr>
              <a:xfrm>
                <a:off x="4429335" y="463549"/>
                <a:ext cx="325730" cy="261610"/>
              </a:xfrm>
              <a:prstGeom prst="rect">
                <a:avLst/>
              </a:prstGeom>
              <a:noFill/>
            </p:spPr>
            <p:txBody>
              <a:bodyPr wrap="none" rtlCol="0">
                <a:spAutoFit/>
              </a:bodyPr>
              <a:lstStyle/>
              <a:p>
                <a:r>
                  <a:rPr kumimoji="1" lang="en-US" altLang="ja-JP" sz="1100" dirty="0"/>
                  <a:t>LA</a:t>
                </a:r>
                <a:endParaRPr kumimoji="1" lang="ja-JP" altLang="en-US" sz="1100" dirty="0"/>
              </a:p>
            </p:txBody>
          </p:sp>
          <p:sp>
            <p:nvSpPr>
              <p:cNvPr id="27" name="テキスト ボックス 26">
                <a:extLst>
                  <a:ext uri="{FF2B5EF4-FFF2-40B4-BE49-F238E27FC236}">
                    <a16:creationId xmlns:a16="http://schemas.microsoft.com/office/drawing/2014/main" id="{8F687EFC-1B2A-4F1E-AD9E-2EE697417E15}"/>
                  </a:ext>
                </a:extLst>
              </p:cNvPr>
              <p:cNvSpPr txBox="1"/>
              <p:nvPr/>
            </p:nvSpPr>
            <p:spPr>
              <a:xfrm>
                <a:off x="5139117" y="463549"/>
                <a:ext cx="343364" cy="261610"/>
              </a:xfrm>
              <a:prstGeom prst="rect">
                <a:avLst/>
              </a:prstGeom>
              <a:noFill/>
            </p:spPr>
            <p:txBody>
              <a:bodyPr wrap="none" rtlCol="0">
                <a:spAutoFit/>
              </a:bodyPr>
              <a:lstStyle/>
              <a:p>
                <a:r>
                  <a:rPr kumimoji="1" lang="en-US" altLang="ja-JP" sz="1100" dirty="0"/>
                  <a:t>RA</a:t>
                </a:r>
                <a:endParaRPr kumimoji="1" lang="ja-JP" altLang="en-US" sz="1100" dirty="0"/>
              </a:p>
            </p:txBody>
          </p:sp>
          <p:sp>
            <p:nvSpPr>
              <p:cNvPr id="33" name="正方形/長方形 32">
                <a:extLst>
                  <a:ext uri="{FF2B5EF4-FFF2-40B4-BE49-F238E27FC236}">
                    <a16:creationId xmlns:a16="http://schemas.microsoft.com/office/drawing/2014/main" id="{981E0612-11CD-4004-A3C1-2BC10457566F}"/>
                  </a:ext>
                </a:extLst>
              </p:cNvPr>
              <p:cNvSpPr/>
              <p:nvPr/>
            </p:nvSpPr>
            <p:spPr>
              <a:xfrm>
                <a:off x="4529565" y="756110"/>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4" name="正方形/長方形 33">
                <a:extLst>
                  <a:ext uri="{FF2B5EF4-FFF2-40B4-BE49-F238E27FC236}">
                    <a16:creationId xmlns:a16="http://schemas.microsoft.com/office/drawing/2014/main" id="{215EAF58-0C27-4965-B39E-019B75F467C8}"/>
                  </a:ext>
                </a:extLst>
              </p:cNvPr>
              <p:cNvSpPr/>
              <p:nvPr/>
            </p:nvSpPr>
            <p:spPr>
              <a:xfrm>
                <a:off x="4529565" y="1173137"/>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6" name="正方形/長方形 35">
                <a:extLst>
                  <a:ext uri="{FF2B5EF4-FFF2-40B4-BE49-F238E27FC236}">
                    <a16:creationId xmlns:a16="http://schemas.microsoft.com/office/drawing/2014/main" id="{F0F54E66-6643-40AA-A6ED-5FAA6CC22CC7}"/>
                  </a:ext>
                </a:extLst>
              </p:cNvPr>
              <p:cNvSpPr/>
              <p:nvPr/>
            </p:nvSpPr>
            <p:spPr>
              <a:xfrm>
                <a:off x="5248164" y="120303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9" name="正方形/長方形 38">
                <a:extLst>
                  <a:ext uri="{FF2B5EF4-FFF2-40B4-BE49-F238E27FC236}">
                    <a16:creationId xmlns:a16="http://schemas.microsoft.com/office/drawing/2014/main" id="{0933C2AE-D0A7-45D9-A20C-264E8BDAB10E}"/>
                  </a:ext>
                </a:extLst>
              </p:cNvPr>
              <p:cNvSpPr/>
              <p:nvPr/>
            </p:nvSpPr>
            <p:spPr>
              <a:xfrm>
                <a:off x="5248164" y="759111"/>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0" name="正方形/長方形 29">
                <a:extLst>
                  <a:ext uri="{FF2B5EF4-FFF2-40B4-BE49-F238E27FC236}">
                    <a16:creationId xmlns:a16="http://schemas.microsoft.com/office/drawing/2014/main" id="{3124E600-5226-4A20-9882-56CFB1F5DA41}"/>
                  </a:ext>
                </a:extLst>
              </p:cNvPr>
              <p:cNvSpPr/>
              <p:nvPr/>
            </p:nvSpPr>
            <p:spPr>
              <a:xfrm>
                <a:off x="4666438" y="727138"/>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1" name="テキスト ボックス 40">
                <a:extLst>
                  <a:ext uri="{FF2B5EF4-FFF2-40B4-BE49-F238E27FC236}">
                    <a16:creationId xmlns:a16="http://schemas.microsoft.com/office/drawing/2014/main" id="{B38C255C-83FE-4D3E-9E24-0B0CAF3CBF27}"/>
                  </a:ext>
                </a:extLst>
              </p:cNvPr>
              <p:cNvSpPr txBox="1"/>
              <p:nvPr/>
            </p:nvSpPr>
            <p:spPr>
              <a:xfrm>
                <a:off x="4796506" y="969821"/>
                <a:ext cx="333192" cy="430887"/>
              </a:xfrm>
              <a:prstGeom prst="rect">
                <a:avLst/>
              </a:prstGeom>
              <a:noFill/>
            </p:spPr>
            <p:txBody>
              <a:bodyPr wrap="square" rtlCol="0">
                <a:spAutoFit/>
              </a:bodyPr>
              <a:lstStyle/>
              <a:p>
                <a:r>
                  <a:rPr kumimoji="1" lang="ja-JP" altLang="en-US" sz="1100" dirty="0"/>
                  <a:t>Ａ部</a:t>
                </a:r>
              </a:p>
            </p:txBody>
          </p:sp>
        </p:grpSp>
        <p:grpSp>
          <p:nvGrpSpPr>
            <p:cNvPr id="53" name="グループ化 52">
              <a:extLst>
                <a:ext uri="{FF2B5EF4-FFF2-40B4-BE49-F238E27FC236}">
                  <a16:creationId xmlns:a16="http://schemas.microsoft.com/office/drawing/2014/main" id="{0C1CBF0F-BFBA-4602-8FBB-B1EDE6F12EF8}"/>
                </a:ext>
              </a:extLst>
            </p:cNvPr>
            <p:cNvGrpSpPr/>
            <p:nvPr/>
          </p:nvGrpSpPr>
          <p:grpSpPr>
            <a:xfrm>
              <a:off x="4431739" y="1840111"/>
              <a:ext cx="1048338" cy="1172400"/>
              <a:chOff x="4431739" y="1840111"/>
              <a:chExt cx="1048338" cy="1172400"/>
            </a:xfrm>
          </p:grpSpPr>
          <p:sp>
            <p:nvSpPr>
              <p:cNvPr id="28" name="テキスト ボックス 27">
                <a:extLst>
                  <a:ext uri="{FF2B5EF4-FFF2-40B4-BE49-F238E27FC236}">
                    <a16:creationId xmlns:a16="http://schemas.microsoft.com/office/drawing/2014/main" id="{BB5993CE-FAEA-4498-875B-428EFEE3ABCF}"/>
                  </a:ext>
                </a:extLst>
              </p:cNvPr>
              <p:cNvSpPr txBox="1"/>
              <p:nvPr/>
            </p:nvSpPr>
            <p:spPr>
              <a:xfrm>
                <a:off x="4431739" y="2750901"/>
                <a:ext cx="320922" cy="261610"/>
              </a:xfrm>
              <a:prstGeom prst="rect">
                <a:avLst/>
              </a:prstGeom>
              <a:noFill/>
            </p:spPr>
            <p:txBody>
              <a:bodyPr wrap="none" rtlCol="0">
                <a:spAutoFit/>
              </a:bodyPr>
              <a:lstStyle/>
              <a:p>
                <a:r>
                  <a:rPr kumimoji="1" lang="en-US" altLang="ja-JP" sz="1100" dirty="0"/>
                  <a:t>LB</a:t>
                </a:r>
                <a:endParaRPr kumimoji="1" lang="ja-JP" altLang="en-US" sz="1100" dirty="0"/>
              </a:p>
            </p:txBody>
          </p:sp>
          <p:sp>
            <p:nvSpPr>
              <p:cNvPr id="35" name="正方形/長方形 34">
                <a:extLst>
                  <a:ext uri="{FF2B5EF4-FFF2-40B4-BE49-F238E27FC236}">
                    <a16:creationId xmlns:a16="http://schemas.microsoft.com/office/drawing/2014/main" id="{33521E42-853F-4DAF-AED9-CC188F60EFFC}"/>
                  </a:ext>
                </a:extLst>
              </p:cNvPr>
              <p:cNvSpPr/>
              <p:nvPr/>
            </p:nvSpPr>
            <p:spPr>
              <a:xfrm>
                <a:off x="4529565" y="1963493"/>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0" name="正方形/長方形 39">
                <a:extLst>
                  <a:ext uri="{FF2B5EF4-FFF2-40B4-BE49-F238E27FC236}">
                    <a16:creationId xmlns:a16="http://schemas.microsoft.com/office/drawing/2014/main" id="{2D385843-2061-4F5D-859C-6C284F3049C7}"/>
                  </a:ext>
                </a:extLst>
              </p:cNvPr>
              <p:cNvSpPr/>
              <p:nvPr/>
            </p:nvSpPr>
            <p:spPr>
              <a:xfrm>
                <a:off x="4529565" y="2435029"/>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7" name="正方形/長方形 36">
                <a:extLst>
                  <a:ext uri="{FF2B5EF4-FFF2-40B4-BE49-F238E27FC236}">
                    <a16:creationId xmlns:a16="http://schemas.microsoft.com/office/drawing/2014/main" id="{BD123E47-63B2-43C1-8181-385BE2BB584F}"/>
                  </a:ext>
                </a:extLst>
              </p:cNvPr>
              <p:cNvSpPr/>
              <p:nvPr/>
            </p:nvSpPr>
            <p:spPr>
              <a:xfrm>
                <a:off x="5248164" y="2439025"/>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38" name="正方形/長方形 37">
                <a:extLst>
                  <a:ext uri="{FF2B5EF4-FFF2-40B4-BE49-F238E27FC236}">
                    <a16:creationId xmlns:a16="http://schemas.microsoft.com/office/drawing/2014/main" id="{7F5F5110-EB02-49B7-A1B8-4E0C711F22FC}"/>
                  </a:ext>
                </a:extLst>
              </p:cNvPr>
              <p:cNvSpPr/>
              <p:nvPr/>
            </p:nvSpPr>
            <p:spPr>
              <a:xfrm>
                <a:off x="5248164" y="1963546"/>
                <a:ext cx="125270" cy="259863"/>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29" name="テキスト ボックス 28">
                <a:extLst>
                  <a:ext uri="{FF2B5EF4-FFF2-40B4-BE49-F238E27FC236}">
                    <a16:creationId xmlns:a16="http://schemas.microsoft.com/office/drawing/2014/main" id="{23BEB6EB-B478-43B4-994B-8BAEACDDCC6B}"/>
                  </a:ext>
                </a:extLst>
              </p:cNvPr>
              <p:cNvSpPr txBox="1"/>
              <p:nvPr/>
            </p:nvSpPr>
            <p:spPr>
              <a:xfrm>
                <a:off x="5141522" y="2750900"/>
                <a:ext cx="338555" cy="261610"/>
              </a:xfrm>
              <a:prstGeom prst="rect">
                <a:avLst/>
              </a:prstGeom>
              <a:noFill/>
            </p:spPr>
            <p:txBody>
              <a:bodyPr wrap="none" rtlCol="0">
                <a:spAutoFit/>
              </a:bodyPr>
              <a:lstStyle/>
              <a:p>
                <a:r>
                  <a:rPr kumimoji="1" lang="en-US" altLang="ja-JP" sz="1100" dirty="0"/>
                  <a:t>RB</a:t>
                </a:r>
                <a:endParaRPr kumimoji="1" lang="ja-JP" altLang="en-US" sz="1100" dirty="0"/>
              </a:p>
            </p:txBody>
          </p:sp>
          <p:sp>
            <p:nvSpPr>
              <p:cNvPr id="31" name="正方形/長方形 30">
                <a:extLst>
                  <a:ext uri="{FF2B5EF4-FFF2-40B4-BE49-F238E27FC236}">
                    <a16:creationId xmlns:a16="http://schemas.microsoft.com/office/drawing/2014/main" id="{A4A99C2C-B8E6-4A5D-8A95-58D17103AEEF}"/>
                  </a:ext>
                </a:extLst>
              </p:cNvPr>
              <p:cNvSpPr/>
              <p:nvPr/>
            </p:nvSpPr>
            <p:spPr>
              <a:xfrm>
                <a:off x="4666438" y="1840111"/>
                <a:ext cx="570123" cy="889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2" name="テキスト ボックス 41">
                <a:extLst>
                  <a:ext uri="{FF2B5EF4-FFF2-40B4-BE49-F238E27FC236}">
                    <a16:creationId xmlns:a16="http://schemas.microsoft.com/office/drawing/2014/main" id="{2F754FCE-17FB-404D-9328-3841A0173334}"/>
                  </a:ext>
                </a:extLst>
              </p:cNvPr>
              <p:cNvSpPr txBox="1"/>
              <p:nvPr/>
            </p:nvSpPr>
            <p:spPr>
              <a:xfrm>
                <a:off x="4796506" y="2233895"/>
                <a:ext cx="333192" cy="430887"/>
              </a:xfrm>
              <a:prstGeom prst="rect">
                <a:avLst/>
              </a:prstGeom>
              <a:noFill/>
            </p:spPr>
            <p:txBody>
              <a:bodyPr wrap="square" rtlCol="0">
                <a:spAutoFit/>
              </a:bodyPr>
              <a:lstStyle/>
              <a:p>
                <a:r>
                  <a:rPr kumimoji="1" lang="ja-JP" altLang="en-US" sz="1100" dirty="0"/>
                  <a:t>Ｂ部</a:t>
                </a:r>
              </a:p>
            </p:txBody>
          </p:sp>
        </p:grpSp>
        <p:grpSp>
          <p:nvGrpSpPr>
            <p:cNvPr id="4" name="グループ化 3">
              <a:extLst>
                <a:ext uri="{FF2B5EF4-FFF2-40B4-BE49-F238E27FC236}">
                  <a16:creationId xmlns:a16="http://schemas.microsoft.com/office/drawing/2014/main" id="{503C9F60-CDBC-4062-ACFB-0AB412F44906}"/>
                </a:ext>
              </a:extLst>
            </p:cNvPr>
            <p:cNvGrpSpPr/>
            <p:nvPr/>
          </p:nvGrpSpPr>
          <p:grpSpPr>
            <a:xfrm>
              <a:off x="4719722" y="1542625"/>
              <a:ext cx="463554" cy="372279"/>
              <a:chOff x="3605993" y="2685308"/>
              <a:chExt cx="642204" cy="529106"/>
            </a:xfrm>
          </p:grpSpPr>
          <p:sp>
            <p:nvSpPr>
              <p:cNvPr id="32" name="フローチャート: 結合子 31">
                <a:extLst>
                  <a:ext uri="{FF2B5EF4-FFF2-40B4-BE49-F238E27FC236}">
                    <a16:creationId xmlns:a16="http://schemas.microsoft.com/office/drawing/2014/main" id="{448D19D0-0F66-4A7B-9EBC-8DDE0CA0266C}"/>
                  </a:ext>
                </a:extLst>
              </p:cNvPr>
              <p:cNvSpPr/>
              <p:nvPr/>
            </p:nvSpPr>
            <p:spPr>
              <a:xfrm>
                <a:off x="3636225" y="2685308"/>
                <a:ext cx="575169" cy="529106"/>
              </a:xfrm>
              <a:prstGeom prst="flowChartConnector">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43" name="テキスト ボックス 42">
                <a:extLst>
                  <a:ext uri="{FF2B5EF4-FFF2-40B4-BE49-F238E27FC236}">
                    <a16:creationId xmlns:a16="http://schemas.microsoft.com/office/drawing/2014/main" id="{D6B117E4-002B-4B38-A9F5-4180DBA71478}"/>
                  </a:ext>
                </a:extLst>
              </p:cNvPr>
              <p:cNvSpPr txBox="1"/>
              <p:nvPr/>
            </p:nvSpPr>
            <p:spPr>
              <a:xfrm>
                <a:off x="3605993" y="2800052"/>
                <a:ext cx="642204" cy="360881"/>
              </a:xfrm>
              <a:prstGeom prst="rect">
                <a:avLst/>
              </a:prstGeom>
              <a:noFill/>
            </p:spPr>
            <p:txBody>
              <a:bodyPr wrap="square" rtlCol="0">
                <a:spAutoFit/>
              </a:bodyPr>
              <a:lstStyle/>
              <a:p>
                <a:pPr algn="ctr"/>
                <a:r>
                  <a:rPr lang="ja-JP" altLang="en-US" sz="1050" dirty="0"/>
                  <a:t>関節</a:t>
                </a:r>
                <a:endParaRPr kumimoji="1" lang="ja-JP" altLang="en-US" sz="1050" dirty="0"/>
              </a:p>
            </p:txBody>
          </p:sp>
        </p:grpSp>
      </p:grpSp>
    </p:spTree>
    <p:extLst>
      <p:ext uri="{BB962C8B-B14F-4D97-AF65-F5344CB8AC3E}">
        <p14:creationId xmlns:p14="http://schemas.microsoft.com/office/powerpoint/2010/main" val="229116223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6ce15b9-5015-4dbd-8a75-86eca1dfa157">
      <Terms xmlns="http://schemas.microsoft.com/office/infopath/2007/PartnerControls"/>
    </lcf76f155ced4ddcb4097134ff3c332f>
    <TaxCatchAll xmlns="49c606e9-c921-46db-8030-051ef91b2d0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5720616B0AE5554BAE06B6698AF34337" ma:contentTypeVersion="16" ma:contentTypeDescription="新しいドキュメントを作成します。" ma:contentTypeScope="" ma:versionID="034619d99b0f3febaee1c49e380e525d">
  <xsd:schema xmlns:xsd="http://www.w3.org/2001/XMLSchema" xmlns:xs="http://www.w3.org/2001/XMLSchema" xmlns:p="http://schemas.microsoft.com/office/2006/metadata/properties" xmlns:ns2="c6ce15b9-5015-4dbd-8a75-86eca1dfa157" xmlns:ns3="49c606e9-c921-46db-8030-051ef91b2d0a" targetNamespace="http://schemas.microsoft.com/office/2006/metadata/properties" ma:root="true" ma:fieldsID="90a3119761dd6029d546d88e767a136d" ns2:_="" ns3:_="">
    <xsd:import namespace="c6ce15b9-5015-4dbd-8a75-86eca1dfa157"/>
    <xsd:import namespace="49c606e9-c921-46db-8030-051ef91b2d0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ce15b9-5015-4dbd-8a75-86eca1dfa1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c1ec0f05-8db9-4cb4-a53b-b8806002f24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9c606e9-c921-46db-8030-051ef91b2d0a"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0a5f7cd3-027d-4bc8-81d9-cf7c3a455d94}" ma:internalName="TaxCatchAll" ma:showField="CatchAllData" ma:web="49c606e9-c921-46db-8030-051ef91b2d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0992E9-83EA-41A7-A7FC-C18DE5180512}">
  <ds:schemaRefs>
    <ds:schemaRef ds:uri="http://schemas.microsoft.com/office/2006/documentManagement/types"/>
    <ds:schemaRef ds:uri="http://schemas.microsoft.com/office/infopath/2007/PartnerControls"/>
    <ds:schemaRef ds:uri="http://schemas.openxmlformats.org/package/2006/metadata/core-properties"/>
    <ds:schemaRef ds:uri="c6ce15b9-5015-4dbd-8a75-86eca1dfa157"/>
    <ds:schemaRef ds:uri="http://schemas.microsoft.com/office/2006/metadata/properties"/>
    <ds:schemaRef ds:uri="http://purl.org/dc/terms/"/>
    <ds:schemaRef ds:uri="http://www.w3.org/XML/1998/namespace"/>
    <ds:schemaRef ds:uri="http://purl.org/dc/elements/1.1/"/>
    <ds:schemaRef ds:uri="49c606e9-c921-46db-8030-051ef91b2d0a"/>
    <ds:schemaRef ds:uri="http://purl.org/dc/dcmitype/"/>
  </ds:schemaRefs>
</ds:datastoreItem>
</file>

<file path=customXml/itemProps2.xml><?xml version="1.0" encoding="utf-8"?>
<ds:datastoreItem xmlns:ds="http://schemas.openxmlformats.org/officeDocument/2006/customXml" ds:itemID="{3620A51B-E12D-488A-B542-BE41FF481B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6ce15b9-5015-4dbd-8a75-86eca1dfa157"/>
    <ds:schemaRef ds:uri="49c606e9-c921-46db-8030-051ef91b2d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3ED36DA-B961-49E2-A32F-491891DE8DE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82</TotalTime>
  <Words>561</Words>
  <Application>Microsoft Office PowerPoint</Application>
  <PresentationFormat>A4 210 x 297 mm</PresentationFormat>
  <Paragraphs>70</Paragraphs>
  <Slides>8</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8</vt:i4>
      </vt:variant>
    </vt:vector>
  </HeadingPairs>
  <TitlesOfParts>
    <vt:vector size="15" baseType="lpstr">
      <vt:lpstr>游ゴシック</vt:lpstr>
      <vt:lpstr>游ゴシック Light</vt:lpstr>
      <vt:lpstr>Arial</vt:lpstr>
      <vt:lpstr>Calibri</vt:lpstr>
      <vt:lpstr>Calibri Light</vt:lpstr>
      <vt:lpstr>Times New Roman</vt:lpstr>
      <vt:lpstr>Office テーマ</vt:lpstr>
      <vt:lpstr>計測する動作</vt:lpstr>
      <vt:lpstr>計測する特徴点（マーカー位置）</vt:lpstr>
      <vt:lpstr>真上から撮影</vt:lpstr>
      <vt:lpstr>上方にカメラを固定する方法</vt:lpstr>
      <vt:lpstr>上方にカメラを固定する方法</vt:lpstr>
      <vt:lpstr>上方にカメラを固定する方法</vt:lpstr>
      <vt:lpstr>画像計測結果の補正の必要性の検証</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白井　達也</dc:creator>
  <cp:lastModifiedBy>白井 達也【鈴鹿】</cp:lastModifiedBy>
  <cp:revision>7</cp:revision>
  <dcterms:created xsi:type="dcterms:W3CDTF">2023-05-11T05:00:42Z</dcterms:created>
  <dcterms:modified xsi:type="dcterms:W3CDTF">2023-05-26T13:57:52Z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0x0101005720616B0AE5554BAE06B6698AF34337</vt:lpwstr>
  </property>
  <property fmtid="{D5CDD505-2E9C-101B-9397-08002B2CF9AE}" pid="3" name="MediaServiceImageTags">
    <vt:lpwstr/>
  </property>
</Properties>
</file>