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2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達也 白井" userId="ac445ecf-fad4-4acb-9b1c-0b71fb8a70e0" providerId="ADAL" clId="{F66F2F9C-5F1E-46D9-8C7A-20410F79080B}"/>
    <pc:docChg chg="modSld">
      <pc:chgData name="達也 白井" userId="ac445ecf-fad4-4acb-9b1c-0b71fb8a70e0" providerId="ADAL" clId="{F66F2F9C-5F1E-46D9-8C7A-20410F79080B}" dt="2023-05-30T06:11:51.531" v="66" actId="1076"/>
      <pc:docMkLst>
        <pc:docMk/>
      </pc:docMkLst>
      <pc:sldChg chg="addSp modSp">
        <pc:chgData name="達也 白井" userId="ac445ecf-fad4-4acb-9b1c-0b71fb8a70e0" providerId="ADAL" clId="{F66F2F9C-5F1E-46D9-8C7A-20410F79080B}" dt="2023-05-30T06:11:51.531" v="66" actId="1076"/>
        <pc:sldMkLst>
          <pc:docMk/>
          <pc:sldMk cId="619652123" sldId="256"/>
        </pc:sldMkLst>
        <pc:spChg chg="add mod">
          <ac:chgData name="達也 白井" userId="ac445ecf-fad4-4acb-9b1c-0b71fb8a70e0" providerId="ADAL" clId="{F66F2F9C-5F1E-46D9-8C7A-20410F79080B}" dt="2023-05-30T06:10:29.164" v="29" actId="1076"/>
          <ac:spMkLst>
            <pc:docMk/>
            <pc:sldMk cId="619652123" sldId="256"/>
            <ac:spMk id="2" creationId="{C8CB589F-8753-4D46-95E8-B93F1D104631}"/>
          </ac:spMkLst>
        </pc:spChg>
        <pc:spChg chg="mod">
          <ac:chgData name="達也 白井" userId="ac445ecf-fad4-4acb-9b1c-0b71fb8a70e0" providerId="ADAL" clId="{F66F2F9C-5F1E-46D9-8C7A-20410F79080B}" dt="2023-05-30T06:11:51.531" v="66" actId="1076"/>
          <ac:spMkLst>
            <pc:docMk/>
            <pc:sldMk cId="619652123" sldId="256"/>
            <ac:spMk id="12" creationId="{737DF839-6366-4D4F-8AFB-E36FDB8374EB}"/>
          </ac:spMkLst>
        </pc:spChg>
        <pc:spChg chg="add mod">
          <ac:chgData name="達也 白井" userId="ac445ecf-fad4-4acb-9b1c-0b71fb8a70e0" providerId="ADAL" clId="{F66F2F9C-5F1E-46D9-8C7A-20410F79080B}" dt="2023-05-30T06:11:04.244" v="44" actId="1076"/>
          <ac:spMkLst>
            <pc:docMk/>
            <pc:sldMk cId="619652123" sldId="256"/>
            <ac:spMk id="24" creationId="{10F40EED-33E4-4FB6-AF3F-EFA44CA66A2F}"/>
          </ac:spMkLst>
        </pc:spChg>
        <pc:spChg chg="add mod">
          <ac:chgData name="達也 白井" userId="ac445ecf-fad4-4acb-9b1c-0b71fb8a70e0" providerId="ADAL" clId="{F66F2F9C-5F1E-46D9-8C7A-20410F79080B}" dt="2023-05-30T06:11:15.905" v="47" actId="20577"/>
          <ac:spMkLst>
            <pc:docMk/>
            <pc:sldMk cId="619652123" sldId="256"/>
            <ac:spMk id="26" creationId="{4E108125-DD9B-4FC4-AE23-5F441DD56CD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81F1E-3D6F-4BB9-9C53-298BFFCDC22E}" type="datetimeFigureOut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FF0D9-C639-4414-B320-79C040C470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3630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81F1E-3D6F-4BB9-9C53-298BFFCDC22E}" type="datetimeFigureOut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FF0D9-C639-4414-B320-79C040C470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1101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81F1E-3D6F-4BB9-9C53-298BFFCDC22E}" type="datetimeFigureOut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FF0D9-C639-4414-B320-79C040C470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885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81F1E-3D6F-4BB9-9C53-298BFFCDC22E}" type="datetimeFigureOut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FF0D9-C639-4414-B320-79C040C470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3812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81F1E-3D6F-4BB9-9C53-298BFFCDC22E}" type="datetimeFigureOut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FF0D9-C639-4414-B320-79C040C470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139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81F1E-3D6F-4BB9-9C53-298BFFCDC22E}" type="datetimeFigureOut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FF0D9-C639-4414-B320-79C040C470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5339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81F1E-3D6F-4BB9-9C53-298BFFCDC22E}" type="datetimeFigureOut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FF0D9-C639-4414-B320-79C040C470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892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81F1E-3D6F-4BB9-9C53-298BFFCDC22E}" type="datetimeFigureOut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FF0D9-C639-4414-B320-79C040C470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13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81F1E-3D6F-4BB9-9C53-298BFFCDC22E}" type="datetimeFigureOut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FF0D9-C639-4414-B320-79C040C470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392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81F1E-3D6F-4BB9-9C53-298BFFCDC22E}" type="datetimeFigureOut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FF0D9-C639-4414-B320-79C040C470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9266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81F1E-3D6F-4BB9-9C53-298BFFCDC22E}" type="datetimeFigureOut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FF0D9-C639-4414-B320-79C040C470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726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81F1E-3D6F-4BB9-9C53-298BFFCDC22E}" type="datetimeFigureOut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FF0D9-C639-4414-B320-79C040C470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76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6804CC0E-CBBE-44BF-B7DD-F84D1AD6F4E6}"/>
              </a:ext>
            </a:extLst>
          </p:cNvPr>
          <p:cNvGrpSpPr/>
          <p:nvPr/>
        </p:nvGrpSpPr>
        <p:grpSpPr>
          <a:xfrm>
            <a:off x="3814653" y="502684"/>
            <a:ext cx="1843774" cy="5378353"/>
            <a:chOff x="4957652" y="502684"/>
            <a:chExt cx="1843774" cy="5378353"/>
          </a:xfrm>
        </p:grpSpPr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02386C48-1252-4758-8ADF-E213BE670CC5}"/>
                </a:ext>
              </a:extLst>
            </p:cNvPr>
            <p:cNvSpPr/>
            <p:nvPr/>
          </p:nvSpPr>
          <p:spPr>
            <a:xfrm>
              <a:off x="5648425" y="3773104"/>
              <a:ext cx="750771" cy="210793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ja-JP" dirty="0">
                  <a:solidFill>
                    <a:schemeClr val="tx1"/>
                  </a:solidFill>
                </a:rPr>
                <a:t>B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A0B505C5-0EEC-4C06-B1D1-3326E40AAFEC}"/>
                </a:ext>
              </a:extLst>
            </p:cNvPr>
            <p:cNvSpPr/>
            <p:nvPr/>
          </p:nvSpPr>
          <p:spPr>
            <a:xfrm>
              <a:off x="5648425" y="1321067"/>
              <a:ext cx="750771" cy="210793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ja-JP" dirty="0">
                  <a:solidFill>
                    <a:schemeClr val="tx1"/>
                  </a:solidFill>
                </a:rPr>
                <a:t>A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2D85F4C6-DCDA-4817-B0E0-0422C9B36614}"/>
                </a:ext>
              </a:extLst>
            </p:cNvPr>
            <p:cNvSpPr/>
            <p:nvPr/>
          </p:nvSpPr>
          <p:spPr>
            <a:xfrm>
              <a:off x="5648426" y="3241308"/>
              <a:ext cx="750771" cy="75077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737DF839-6366-4D4F-8AFB-E36FDB8374EB}"/>
                </a:ext>
              </a:extLst>
            </p:cNvPr>
            <p:cNvSpPr txBox="1"/>
            <p:nvPr/>
          </p:nvSpPr>
          <p:spPr>
            <a:xfrm>
              <a:off x="4957652" y="502684"/>
              <a:ext cx="184377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/>
                <a:t>Processing (GUI)</a:t>
              </a:r>
            </a:p>
            <a:p>
              <a:pPr algn="ctr"/>
              <a:r>
                <a:rPr lang="en-US" altLang="ja-JP" dirty="0" err="1"/>
                <a:t>JT_Angle</a:t>
              </a:r>
              <a:r>
                <a:rPr lang="en-US" altLang="ja-JP" dirty="0"/>
                <a:t> = 0[deg]</a:t>
              </a:r>
              <a:endParaRPr lang="ja-JP" altLang="en-US" dirty="0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867A4A0B-F208-429D-881D-821D254B5EFB}"/>
              </a:ext>
            </a:extLst>
          </p:cNvPr>
          <p:cNvGrpSpPr/>
          <p:nvPr/>
        </p:nvGrpSpPr>
        <p:grpSpPr>
          <a:xfrm>
            <a:off x="1208221" y="690612"/>
            <a:ext cx="2426581" cy="5190424"/>
            <a:chOff x="1628968" y="690612"/>
            <a:chExt cx="2426581" cy="5190424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1079FAE3-FAAA-4F41-BDFB-CD02CD312E55}"/>
                </a:ext>
              </a:extLst>
            </p:cNvPr>
            <p:cNvSpPr/>
            <p:nvPr/>
          </p:nvSpPr>
          <p:spPr>
            <a:xfrm>
              <a:off x="2319741" y="3773103"/>
              <a:ext cx="750771" cy="210793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ja-JP" dirty="0">
                  <a:solidFill>
                    <a:schemeClr val="tx1"/>
                  </a:solidFill>
                </a:rPr>
                <a:t>B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7777B58C-B8E2-4076-A202-82F9E5060561}"/>
                </a:ext>
              </a:extLst>
            </p:cNvPr>
            <p:cNvSpPr/>
            <p:nvPr/>
          </p:nvSpPr>
          <p:spPr>
            <a:xfrm rot="-2700000">
              <a:off x="1684421" y="1692513"/>
              <a:ext cx="750771" cy="210793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ja-JP" dirty="0">
                  <a:solidFill>
                    <a:schemeClr val="tx1"/>
                  </a:solidFill>
                </a:rPr>
                <a:t>A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F12EF840-9451-4CC1-A9FF-28FA114A628F}"/>
                </a:ext>
              </a:extLst>
            </p:cNvPr>
            <p:cNvSpPr/>
            <p:nvPr/>
          </p:nvSpPr>
          <p:spPr>
            <a:xfrm>
              <a:off x="2319742" y="3241307"/>
              <a:ext cx="750771" cy="75077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F8CD1B3F-C581-45AB-B207-99F22DB01D1E}"/>
                </a:ext>
              </a:extLst>
            </p:cNvPr>
            <p:cNvSpPr txBox="1"/>
            <p:nvPr/>
          </p:nvSpPr>
          <p:spPr>
            <a:xfrm>
              <a:off x="1628968" y="690612"/>
              <a:ext cx="22605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err="1"/>
                <a:t>JT_Angle</a:t>
              </a:r>
              <a:r>
                <a:rPr lang="en-US" altLang="ja-JP" dirty="0"/>
                <a:t> = 45[deg]</a:t>
              </a:r>
              <a:endParaRPr lang="ja-JP" altLang="en-US" dirty="0"/>
            </a:p>
          </p:txBody>
        </p:sp>
        <p:sp>
          <p:nvSpPr>
            <p:cNvPr id="17" name="円弧 16">
              <a:extLst>
                <a:ext uri="{FF2B5EF4-FFF2-40B4-BE49-F238E27FC236}">
                  <a16:creationId xmlns:a16="http://schemas.microsoft.com/office/drawing/2014/main" id="{F83A0E12-05BE-42B1-ADB6-C4F7607DD4BF}"/>
                </a:ext>
              </a:extLst>
            </p:cNvPr>
            <p:cNvSpPr/>
            <p:nvPr/>
          </p:nvSpPr>
          <p:spPr>
            <a:xfrm>
              <a:off x="1959739" y="2386940"/>
              <a:ext cx="1382153" cy="1382153"/>
            </a:xfrm>
            <a:prstGeom prst="arc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AE2CF247-7C06-4EB9-80EB-C42645ED0A6C}"/>
                </a:ext>
              </a:extLst>
            </p:cNvPr>
            <p:cNvSpPr txBox="1"/>
            <p:nvPr/>
          </p:nvSpPr>
          <p:spPr>
            <a:xfrm>
              <a:off x="3341892" y="2185060"/>
              <a:ext cx="7136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CCW</a:t>
              </a:r>
              <a:endParaRPr lang="ja-JP" altLang="en-US" dirty="0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539D37A-B7F7-41B7-AFE5-CF760A500CED}"/>
              </a:ext>
            </a:extLst>
          </p:cNvPr>
          <p:cNvGrpSpPr/>
          <p:nvPr/>
        </p:nvGrpSpPr>
        <p:grpSpPr>
          <a:xfrm>
            <a:off x="6126821" y="690612"/>
            <a:ext cx="3393823" cy="5190424"/>
            <a:chOff x="7792337" y="690612"/>
            <a:chExt cx="3393823" cy="5190424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7A2E476F-F4BD-449D-8E49-18E2632CBC79}"/>
                </a:ext>
              </a:extLst>
            </p:cNvPr>
            <p:cNvSpPr/>
            <p:nvPr/>
          </p:nvSpPr>
          <p:spPr>
            <a:xfrm>
              <a:off x="8919338" y="3773103"/>
              <a:ext cx="750771" cy="210793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ja-JP" dirty="0">
                  <a:solidFill>
                    <a:schemeClr val="tx1"/>
                  </a:solidFill>
                </a:rPr>
                <a:t>B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688A0DC2-2AEE-4D1C-9AF5-2B4FC8A060DA}"/>
                </a:ext>
              </a:extLst>
            </p:cNvPr>
            <p:cNvSpPr/>
            <p:nvPr/>
          </p:nvSpPr>
          <p:spPr>
            <a:xfrm rot="2700000">
              <a:off x="9756808" y="1552021"/>
              <a:ext cx="750771" cy="210793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ja-JP" dirty="0">
                  <a:solidFill>
                    <a:schemeClr val="tx1"/>
                  </a:solidFill>
                </a:rPr>
                <a:t>A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ABE7B87B-B64E-4457-AD60-9F2F76A6CE5F}"/>
                </a:ext>
              </a:extLst>
            </p:cNvPr>
            <p:cNvSpPr/>
            <p:nvPr/>
          </p:nvSpPr>
          <p:spPr>
            <a:xfrm>
              <a:off x="8919339" y="3241307"/>
              <a:ext cx="750771" cy="75077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33364244-84A9-4BC1-8531-D10CCB08CD8D}"/>
                </a:ext>
              </a:extLst>
            </p:cNvPr>
            <p:cNvSpPr txBox="1"/>
            <p:nvPr/>
          </p:nvSpPr>
          <p:spPr>
            <a:xfrm>
              <a:off x="8228565" y="690612"/>
              <a:ext cx="23615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err="1"/>
                <a:t>JT_Angle</a:t>
              </a:r>
              <a:r>
                <a:rPr lang="en-US" altLang="ja-JP" dirty="0"/>
                <a:t> = -45[deg]</a:t>
              </a:r>
              <a:endParaRPr lang="ja-JP" altLang="en-US" dirty="0"/>
            </a:p>
          </p:txBody>
        </p:sp>
        <p:sp>
          <p:nvSpPr>
            <p:cNvPr id="18" name="円弧 17">
              <a:extLst>
                <a:ext uri="{FF2B5EF4-FFF2-40B4-BE49-F238E27FC236}">
                  <a16:creationId xmlns:a16="http://schemas.microsoft.com/office/drawing/2014/main" id="{54946ED4-EAEB-4CF9-ABDB-98601C04CFB4}"/>
                </a:ext>
              </a:extLst>
            </p:cNvPr>
            <p:cNvSpPr/>
            <p:nvPr/>
          </p:nvSpPr>
          <p:spPr>
            <a:xfrm flipH="1">
              <a:off x="8430411" y="2234539"/>
              <a:ext cx="1382153" cy="1382153"/>
            </a:xfrm>
            <a:prstGeom prst="arc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62904F93-109D-488F-8007-7F89A48291D0}"/>
                </a:ext>
              </a:extLst>
            </p:cNvPr>
            <p:cNvSpPr txBox="1"/>
            <p:nvPr/>
          </p:nvSpPr>
          <p:spPr>
            <a:xfrm>
              <a:off x="7792337" y="2032659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CW</a:t>
              </a:r>
              <a:endParaRPr lang="ja-JP" altLang="en-US" dirty="0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8CB589F-8753-4D46-95E8-B93F1D104631}"/>
              </a:ext>
            </a:extLst>
          </p:cNvPr>
          <p:cNvSpPr txBox="1"/>
          <p:nvPr/>
        </p:nvSpPr>
        <p:spPr>
          <a:xfrm>
            <a:off x="3684810" y="6010430"/>
            <a:ext cx="2262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ポテンショメーター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PT = 512</a:t>
            </a:r>
            <a:endParaRPr kumimoji="1" lang="ja-JP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0F40EED-33E4-4FB6-AF3F-EFA44CA66A2F}"/>
              </a:ext>
            </a:extLst>
          </p:cNvPr>
          <p:cNvSpPr txBox="1"/>
          <p:nvPr/>
        </p:nvSpPr>
        <p:spPr>
          <a:xfrm>
            <a:off x="1604678" y="6287429"/>
            <a:ext cx="1339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PT = 512 + α</a:t>
            </a:r>
            <a:endParaRPr kumimoji="1" lang="ja-JP" altLang="en-US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E108125-DD9B-4FC4-AE23-5F441DD56CDB}"/>
              </a:ext>
            </a:extLst>
          </p:cNvPr>
          <p:cNvSpPr txBox="1"/>
          <p:nvPr/>
        </p:nvSpPr>
        <p:spPr>
          <a:xfrm>
            <a:off x="6883260" y="6287429"/>
            <a:ext cx="1339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PT = 512 - α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9652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720616B0AE5554BAE06B6698AF34337" ma:contentTypeVersion="16" ma:contentTypeDescription="新しいドキュメントを作成します。" ma:contentTypeScope="" ma:versionID="034619d99b0f3febaee1c49e380e525d">
  <xsd:schema xmlns:xsd="http://www.w3.org/2001/XMLSchema" xmlns:xs="http://www.w3.org/2001/XMLSchema" xmlns:p="http://schemas.microsoft.com/office/2006/metadata/properties" xmlns:ns2="c6ce15b9-5015-4dbd-8a75-86eca1dfa157" xmlns:ns3="49c606e9-c921-46db-8030-051ef91b2d0a" targetNamespace="http://schemas.microsoft.com/office/2006/metadata/properties" ma:root="true" ma:fieldsID="90a3119761dd6029d546d88e767a136d" ns2:_="" ns3:_="">
    <xsd:import namespace="c6ce15b9-5015-4dbd-8a75-86eca1dfa157"/>
    <xsd:import namespace="49c606e9-c921-46db-8030-051ef91b2d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ce15b9-5015-4dbd-8a75-86eca1dfa1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画像タグ" ma:readOnly="false" ma:fieldId="{5cf76f15-5ced-4ddc-b409-7134ff3c332f}" ma:taxonomyMulti="true" ma:sspId="c1ec0f05-8db9-4cb4-a53b-b8806002f24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c606e9-c921-46db-8030-051ef91b2d0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a5f7cd3-027d-4bc8-81d9-cf7c3a455d94}" ma:internalName="TaxCatchAll" ma:showField="CatchAllData" ma:web="49c606e9-c921-46db-8030-051ef91b2d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ce15b9-5015-4dbd-8a75-86eca1dfa157">
      <Terms xmlns="http://schemas.microsoft.com/office/infopath/2007/PartnerControls"/>
    </lcf76f155ced4ddcb4097134ff3c332f>
    <TaxCatchAll xmlns="49c606e9-c921-46db-8030-051ef91b2d0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620A51B-E12D-488A-B542-BE41FF481B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6ce15b9-5015-4dbd-8a75-86eca1dfa157"/>
    <ds:schemaRef ds:uri="49c606e9-c921-46db-8030-051ef91b2d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40992E9-83EA-41A7-A7FC-C18DE5180512}">
  <ds:schemaRefs>
    <ds:schemaRef ds:uri="c6ce15b9-5015-4dbd-8a75-86eca1dfa157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49c606e9-c921-46db-8030-051ef91b2d0a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3ED36DA-B961-49E2-A32F-491891DE8DE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51</Words>
  <Application>Microsoft Office PowerPoint</Application>
  <PresentationFormat>A4 210 x 297 mm</PresentationFormat>
  <Paragraphs>16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白井　達也</dc:creator>
  <cp:lastModifiedBy>達也 白井</cp:lastModifiedBy>
  <cp:revision>1</cp:revision>
  <dcterms:created xsi:type="dcterms:W3CDTF">2023-05-11T05:00:42Z</dcterms:created>
  <dcterms:modified xsi:type="dcterms:W3CDTF">2023-05-30T06:11:59Z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0x0101005720616B0AE5554BAE06B6698AF34337</vt:lpwstr>
  </property>
  <property fmtid="{D5CDD505-2E9C-101B-9397-08002B2CF9AE}" pid="3" name="MediaServiceImageTags">
    <vt:lpwstr/>
  </property>
</Properties>
</file>