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0" d="100"/>
          <a:sy n="90" d="100"/>
        </p:scale>
        <p:origin x="-1282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3A5671-1AF6-4342-A820-1E052FFD1A7B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1D80B2-9D3E-4E0A-8E5C-1AE66558735F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1FC3AC-20D8-4CB0-BA13-292520159A32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DC29FD-CFDC-4486-85DE-6497FB2D119A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AF6F50-9072-4AA9-A3A3-4021B3075886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32BFA1-D79E-4999-87FF-AF4E04196AF2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7B1B21-DD0D-4F75-A92E-506739C4501B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76977E-B16D-47AE-926C-24BFDEA42DFA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61E8AD-FE98-483C-9DA0-E567F4AB5DA8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0A7BC0-45F9-4B25-B80E-F1582AB97291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D1E8A3-6C04-46D8-95EC-B810096D24C2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FAF59A40-AFBD-4DC3-B15E-259A1DF6F127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ja-JP" sz="4000" smtClean="0"/>
              <a:t>This is a line for English. This is a pen.</a:t>
            </a:r>
          </a:p>
        </p:txBody>
      </p:sp>
      <p:sp>
        <p:nvSpPr>
          <p:cNvPr id="1331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ja-JP" altLang="en-US" sz="2800" smtClean="0"/>
              <a:t>こちらは日本語の行です。これはペンです。</a:t>
            </a:r>
          </a:p>
          <a:p>
            <a:pPr eaLnBrk="1" hangingPunct="1">
              <a:lnSpc>
                <a:spcPct val="90000"/>
              </a:lnSpc>
            </a:pPr>
            <a:r>
              <a:rPr lang="en-US" altLang="ja-JP" sz="2800" smtClean="0"/>
              <a:t>English and </a:t>
            </a:r>
            <a:r>
              <a:rPr lang="ja-JP" altLang="en-US" sz="2800" smtClean="0"/>
              <a:t>日本語の </a:t>
            </a:r>
            <a:r>
              <a:rPr lang="en-US" altLang="ja-JP" sz="2800" smtClean="0"/>
              <a:t>mix line.</a:t>
            </a:r>
          </a:p>
          <a:p>
            <a:pPr eaLnBrk="1" hangingPunct="1">
              <a:lnSpc>
                <a:spcPct val="90000"/>
              </a:lnSpc>
            </a:pPr>
            <a:r>
              <a:rPr lang="en-US" altLang="ja-JP" sz="2800" smtClean="0"/>
              <a:t>Web</a:t>
            </a:r>
            <a:r>
              <a:rPr lang="ja-JP" altLang="en-US" sz="2800" smtClean="0"/>
              <a:t>ブラウザーのように</a:t>
            </a:r>
            <a:r>
              <a:rPr lang="en-US" altLang="ja-JP" sz="2800" smtClean="0"/>
              <a:t>English</a:t>
            </a:r>
            <a:r>
              <a:rPr lang="ja-JP" altLang="en-US" sz="2800" smtClean="0"/>
              <a:t>と日本語が混じった場合の挙動の確認。</a:t>
            </a:r>
          </a:p>
          <a:p>
            <a:pPr eaLnBrk="1" hangingPunct="1">
              <a:lnSpc>
                <a:spcPct val="90000"/>
              </a:lnSpc>
            </a:pPr>
            <a:r>
              <a:rPr lang="ja-JP" altLang="en-US" sz="2800" smtClean="0"/>
              <a:t>こちらは、</a:t>
            </a:r>
            <a:r>
              <a:rPr lang="en-US" altLang="ja-JP" sz="2800" smtClean="0"/>
              <a:t>Web </a:t>
            </a:r>
            <a:r>
              <a:rPr lang="ja-JP" altLang="en-US" sz="2800" smtClean="0"/>
              <a:t>ブラウザーのように </a:t>
            </a:r>
            <a:r>
              <a:rPr lang="en-US" altLang="ja-JP" sz="2800" smtClean="0"/>
              <a:t>English </a:t>
            </a:r>
            <a:r>
              <a:rPr lang="ja-JP" altLang="en-US" sz="2800" smtClean="0"/>
              <a:t>と日本語とを半角空白付きでつながっている場合の挙動の確認。</a:t>
            </a:r>
          </a:p>
          <a:p>
            <a:pPr eaLnBrk="1" hangingPunct="1">
              <a:lnSpc>
                <a:spcPct val="90000"/>
              </a:lnSpc>
            </a:pPr>
            <a:endParaRPr lang="ja-JP" altLang="en-US" sz="2800" smtClean="0"/>
          </a:p>
          <a:p>
            <a:pPr eaLnBrk="1" hangingPunct="1">
              <a:lnSpc>
                <a:spcPct val="90000"/>
              </a:lnSpc>
            </a:pPr>
            <a:r>
              <a:rPr lang="ja-JP" altLang="en-US" sz="2800" smtClean="0"/>
              <a:t>なお、</a:t>
            </a:r>
            <a:r>
              <a:rPr lang="ja-JP" altLang="en-US" sz="2800" b="1" smtClean="0"/>
              <a:t>強調表示</a:t>
            </a:r>
            <a:r>
              <a:rPr lang="ja-JP" altLang="en-US" sz="2800" smtClean="0"/>
              <a:t>のように装飾されると翻訳単位は分断されてしまいます。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136</Words>
  <Application>Microsoft Office PowerPoint</Application>
  <PresentationFormat>画面に合わせる (4:3)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デザイン テンプレート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標準デザイン</vt:lpstr>
      <vt:lpstr>This is a line for English. This is a pen.</vt:lpstr>
    </vt:vector>
  </TitlesOfParts>
  <Company>N/A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is a line for English. This is a pen.</dc:title>
  <dc:creator>iga</dc:creator>
  <cp:lastModifiedBy>iga</cp:lastModifiedBy>
  <cp:revision>2</cp:revision>
  <dcterms:created xsi:type="dcterms:W3CDTF">2010-10-10T01:26:15Z</dcterms:created>
  <dcterms:modified xsi:type="dcterms:W3CDTF">2010-10-21T04:01:55Z</dcterms:modified>
</cp:coreProperties>
</file>